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slideMasters/slideMaster1.xml" ContentType="application/vnd.openxmlformats-officedocument.presentationml.slideMaster+xml"/>
  <Override PartName="/ppt/notesSlides/notesSlide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rawing1.xml" ContentType="application/vnd.ms-office.drawingml.diagramDrawing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notesMasterIdLst>
    <p:notesMasterId r:id="rId40"/>
  </p:notesMasterIdLst>
  <p:sldIdLst>
    <p:sldId id="341" r:id="rId2"/>
    <p:sldId id="342" r:id="rId3"/>
    <p:sldId id="368" r:id="rId4"/>
    <p:sldId id="344" r:id="rId5"/>
    <p:sldId id="357" r:id="rId6"/>
    <p:sldId id="358" r:id="rId7"/>
    <p:sldId id="359" r:id="rId8"/>
    <p:sldId id="360" r:id="rId9"/>
    <p:sldId id="361" r:id="rId10"/>
    <p:sldId id="362" r:id="rId11"/>
    <p:sldId id="363" r:id="rId12"/>
    <p:sldId id="364" r:id="rId13"/>
    <p:sldId id="365" r:id="rId14"/>
    <p:sldId id="366" r:id="rId15"/>
    <p:sldId id="367" r:id="rId16"/>
    <p:sldId id="369" r:id="rId17"/>
    <p:sldId id="370" r:id="rId18"/>
    <p:sldId id="371" r:id="rId19"/>
    <p:sldId id="372" r:id="rId20"/>
    <p:sldId id="374" r:id="rId21"/>
    <p:sldId id="375" r:id="rId22"/>
    <p:sldId id="376" r:id="rId23"/>
    <p:sldId id="345" r:id="rId24"/>
    <p:sldId id="380" r:id="rId25"/>
    <p:sldId id="377" r:id="rId26"/>
    <p:sldId id="381" r:id="rId27"/>
    <p:sldId id="378" r:id="rId28"/>
    <p:sldId id="346" r:id="rId29"/>
    <p:sldId id="382" r:id="rId30"/>
    <p:sldId id="383" r:id="rId31"/>
    <p:sldId id="384" r:id="rId32"/>
    <p:sldId id="385" r:id="rId33"/>
    <p:sldId id="386" r:id="rId34"/>
    <p:sldId id="388" r:id="rId35"/>
    <p:sldId id="387" r:id="rId36"/>
    <p:sldId id="389" r:id="rId37"/>
    <p:sldId id="347" r:id="rId38"/>
    <p:sldId id="343" r:id="rId39"/>
  </p:sldIdLst>
  <p:sldSz cx="9144000" cy="5148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990000"/>
    <a:srgbClr val="ED145B"/>
    <a:srgbClr val="626E73"/>
    <a:srgbClr val="4F57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089" autoAdjust="0"/>
  </p:normalViewPr>
  <p:slideViewPr>
    <p:cSldViewPr snapToGrid="0" snapToObjects="1">
      <p:cViewPr varScale="1">
        <p:scale>
          <a:sx n="75" d="100"/>
          <a:sy n="75" d="100"/>
        </p:scale>
        <p:origin x="582" y="66"/>
      </p:cViewPr>
      <p:guideLst>
        <p:guide orient="horz" pos="162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61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47" Type="http://schemas.openxmlformats.org/officeDocument/2006/relationships/customXml" Target="../customXml/item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customXml" Target="../customXml/item2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F3CF6B-155D-455A-9D99-AF9DED8809F4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D2E299C-79BC-4328-82B7-022E95B1CC19}">
      <dgm:prSet phldrT="[Texto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r>
            <a:rPr lang="pt-BR" sz="2000" dirty="0">
              <a:solidFill>
                <a:schemeClr val="tx1"/>
              </a:solidFill>
            </a:rPr>
            <a:t>Direitos</a:t>
          </a:r>
        </a:p>
      </dgm:t>
    </dgm:pt>
    <dgm:pt modelId="{FD099337-9D4B-4A20-86D9-D8E1E1B8B975}" type="parTrans" cxnId="{B1545089-B64D-4B7C-B83F-D3954F364A09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62148374-06B6-446F-83C4-9BFA6178F92B}" type="sibTrans" cxnId="{B1545089-B64D-4B7C-B83F-D3954F364A09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0FD6530B-6F63-4EC6-ABAF-02C7B5F96717}">
      <dgm:prSet phldrT="[Texto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r>
            <a:rPr lang="pt-BR" sz="1600" dirty="0">
              <a:solidFill>
                <a:schemeClr val="tx1"/>
              </a:solidFill>
            </a:rPr>
            <a:t>Liberdade de expressão  e de comunicação aos cidadãos</a:t>
          </a:r>
        </a:p>
      </dgm:t>
    </dgm:pt>
    <dgm:pt modelId="{F6F94D84-83B9-409C-BA36-74F54E2308F8}" type="parTrans" cxnId="{5CC017F8-15EF-4A76-880F-B295705D015E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D459A7AA-3DAB-4362-9439-5718A54A8D2F}" type="sibTrans" cxnId="{5CC017F8-15EF-4A76-880F-B295705D015E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959FE6E3-2529-4536-9740-5F3CB061F52C}">
      <dgm:prSet phldrT="[Texto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r>
            <a:rPr lang="pt-BR" sz="1600" dirty="0">
              <a:solidFill>
                <a:schemeClr val="tx1"/>
              </a:solidFill>
            </a:rPr>
            <a:t>Garantia que a vida privada não será violada</a:t>
          </a:r>
        </a:p>
      </dgm:t>
    </dgm:pt>
    <dgm:pt modelId="{38115CEB-73C7-4DF5-93C9-043F4176520C}" type="parTrans" cxnId="{AAF9A38D-BA6E-4E85-A992-3DCF20EC9FD8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8790FDAF-8405-4023-8C35-796E5067C5B6}" type="sibTrans" cxnId="{AAF9A38D-BA6E-4E85-A992-3DCF20EC9FD8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39B81BF7-F82D-427F-AD3A-AE8112F0E40C}">
      <dgm:prSet phldrT="[Texto]"/>
      <dgm:spPr>
        <a:solidFill>
          <a:srgbClr val="92D050">
            <a:alpha val="74000"/>
          </a:srgbClr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Neutralidade</a:t>
          </a:r>
        </a:p>
      </dgm:t>
    </dgm:pt>
    <dgm:pt modelId="{F1D96CC7-80F9-403E-A783-F93C0322BF93}" type="parTrans" cxnId="{FB05DBCC-B6AA-48A1-906F-7A509BE173FE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28C2BEA2-DF04-4B99-8E64-463E5CDCC997}" type="sibTrans" cxnId="{FB05DBCC-B6AA-48A1-906F-7A509BE173FE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782A75A0-EF8A-4EA6-9E81-DE77B65BA3D3}">
      <dgm:prSet phldrT="[Texto]"/>
      <dgm:spPr>
        <a:solidFill>
          <a:srgbClr val="92D050">
            <a:alpha val="74000"/>
          </a:srgbClr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Proibida a venda de planos de acesso de acordo com conteúdo</a:t>
          </a:r>
        </a:p>
      </dgm:t>
    </dgm:pt>
    <dgm:pt modelId="{52BB7750-7332-4350-A0D4-15DC98FE7C0E}" type="parTrans" cxnId="{1B919448-06F6-44C6-B064-1700E691E15F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F0955B86-130D-450E-8207-58C79CDB5F38}" type="sibTrans" cxnId="{1B919448-06F6-44C6-B064-1700E691E15F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3815918F-173C-4C72-BE3D-FB233422E1EF}">
      <dgm:prSet phldrT="[Texto]"/>
      <dgm:spPr>
        <a:solidFill>
          <a:srgbClr val="92D050">
            <a:alpha val="74000"/>
          </a:srgbClr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Garantia da qualidade do serviço que independe do tráfego de dados</a:t>
          </a:r>
        </a:p>
      </dgm:t>
    </dgm:pt>
    <dgm:pt modelId="{085BD6AE-24ED-44C4-9E31-4BF686037091}" type="parTrans" cxnId="{A366296D-924E-48B2-9010-798A25CA784D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057D8AF0-3E4A-49B6-9368-0DA4A6807D43}" type="sibTrans" cxnId="{A366296D-924E-48B2-9010-798A25CA784D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B68B028B-6208-4526-BD58-688A6F1C4BB3}">
      <dgm:prSet phldrT="[Texto]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Armazenamento de Informações</a:t>
          </a:r>
        </a:p>
      </dgm:t>
    </dgm:pt>
    <dgm:pt modelId="{F48E304E-A60C-452F-AA5A-9C6C18ADD3CF}" type="parTrans" cxnId="{2F2C5B87-4B1E-4855-A96E-ED75C21453AF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8AEE169F-D3C9-4781-88D9-031D317C1A90}" type="sibTrans" cxnId="{2F2C5B87-4B1E-4855-A96E-ED75C21453AF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9F1D5FD5-15BD-4702-A32C-D2318A7356B1}">
      <dgm:prSet phldrT="[Texto]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Provedores fornecem informações de usuários somente sobre ordem judicial</a:t>
          </a:r>
        </a:p>
      </dgm:t>
    </dgm:pt>
    <dgm:pt modelId="{28093C4B-B1A9-48E2-9C7F-A7F47A429EC1}" type="parTrans" cxnId="{D8F2F90E-072A-4F26-B3E3-7FC4541533E3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06B6A715-3E02-4DCF-B0F8-5826AECC2A63}" type="sibTrans" cxnId="{D8F2F90E-072A-4F26-B3E3-7FC4541533E3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8D65EF2D-1230-42BA-8077-B9E0D5ED02DD}">
      <dgm:prSet phldrT="[Texto]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Provedores estrangeiros devem se adequar à legislação nacional</a:t>
          </a:r>
        </a:p>
      </dgm:t>
    </dgm:pt>
    <dgm:pt modelId="{4CB35C0A-9B4E-41A9-861C-BE3007C5F3B8}" type="parTrans" cxnId="{96A330EB-C7EB-40A7-94C1-C51D03A15893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4C711ED9-E88B-40C5-9101-CBA6886D6AF1}" type="sibTrans" cxnId="{96A330EB-C7EB-40A7-94C1-C51D03A15893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A0F09FA9-6BB0-4C0E-B434-C85290E613C6}">
      <dgm:prSet phldrT="[Texto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r>
            <a:rPr lang="pt-BR" sz="1600" dirty="0">
              <a:solidFill>
                <a:schemeClr val="tx1"/>
              </a:solidFill>
            </a:rPr>
            <a:t>Qualidade da conexão compatível com o plano contratado</a:t>
          </a:r>
        </a:p>
      </dgm:t>
    </dgm:pt>
    <dgm:pt modelId="{74B5B054-FDBC-4FCA-8B99-850BDDBCC7B2}" type="parTrans" cxnId="{7788C8F8-02F7-41BC-9691-841C03DA0769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D7465D29-B374-479C-9B74-BCB4BE367D76}" type="sibTrans" cxnId="{7788C8F8-02F7-41BC-9691-841C03DA0769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3E62F961-6389-4CBB-9BDA-436FFFD7602C}">
      <dgm:prSet phldrT="[Texto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r>
            <a:rPr lang="pt-BR" sz="1600" dirty="0">
              <a:solidFill>
                <a:schemeClr val="tx1"/>
              </a:solidFill>
            </a:rPr>
            <a:t>Dados repassados a terceiros somente com consentimento ou por ordem judicial </a:t>
          </a:r>
        </a:p>
      </dgm:t>
    </dgm:pt>
    <dgm:pt modelId="{C6FB3C1F-7FB2-488B-B439-3148BA7DD3CD}" type="parTrans" cxnId="{53EBC45C-8C1C-494C-A774-74785CDA99A5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42834691-25D4-47A8-9C52-28D04D93094D}" type="sibTrans" cxnId="{53EBC45C-8C1C-494C-A774-74785CDA99A5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8677A7A5-6C36-490E-9A8C-8F097743CE1B}" type="pres">
      <dgm:prSet presAssocID="{78F3CF6B-155D-455A-9D99-AF9DED8809F4}" presName="linear" presStyleCnt="0">
        <dgm:presLayoutVars>
          <dgm:dir/>
          <dgm:resizeHandles val="exact"/>
        </dgm:presLayoutVars>
      </dgm:prSet>
      <dgm:spPr/>
    </dgm:pt>
    <dgm:pt modelId="{96EE3864-2251-4735-9C46-F6AA1115B943}" type="pres">
      <dgm:prSet presAssocID="{4D2E299C-79BC-4328-82B7-022E95B1CC19}" presName="comp" presStyleCnt="0"/>
      <dgm:spPr/>
    </dgm:pt>
    <dgm:pt modelId="{232DCBAF-FC10-4C5C-A916-93498CA81589}" type="pres">
      <dgm:prSet presAssocID="{4D2E299C-79BC-4328-82B7-022E95B1CC19}" presName="box" presStyleLbl="node1" presStyleIdx="0" presStyleCnt="3" custScaleY="155573"/>
      <dgm:spPr/>
    </dgm:pt>
    <dgm:pt modelId="{C304AA73-05C1-4D25-8D7F-51BA93778ED1}" type="pres">
      <dgm:prSet presAssocID="{4D2E299C-79BC-4328-82B7-022E95B1CC19}" presName="img" presStyleLbl="fgImgPlace1" presStyleIdx="0" presStyleCnt="3" custScaleX="47242" custScaleY="60233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AA54BCE1-2D40-4068-ACEA-AFC5F86EF293}" type="pres">
      <dgm:prSet presAssocID="{4D2E299C-79BC-4328-82B7-022E95B1CC19}" presName="text" presStyleLbl="node1" presStyleIdx="0" presStyleCnt="3">
        <dgm:presLayoutVars>
          <dgm:bulletEnabled val="1"/>
        </dgm:presLayoutVars>
      </dgm:prSet>
      <dgm:spPr/>
    </dgm:pt>
    <dgm:pt modelId="{958F680F-4375-44DA-8A4E-1A9BDEEDBD74}" type="pres">
      <dgm:prSet presAssocID="{62148374-06B6-446F-83C4-9BFA6178F92B}" presName="spacer" presStyleCnt="0"/>
      <dgm:spPr/>
    </dgm:pt>
    <dgm:pt modelId="{DB26587D-D207-45BE-9100-06E3F42759B1}" type="pres">
      <dgm:prSet presAssocID="{39B81BF7-F82D-427F-AD3A-AE8112F0E40C}" presName="comp" presStyleCnt="0"/>
      <dgm:spPr/>
    </dgm:pt>
    <dgm:pt modelId="{C7D85A0F-8126-465C-AC32-83C587638C24}" type="pres">
      <dgm:prSet presAssocID="{39B81BF7-F82D-427F-AD3A-AE8112F0E40C}" presName="box" presStyleLbl="node1" presStyleIdx="1" presStyleCnt="3"/>
      <dgm:spPr/>
    </dgm:pt>
    <dgm:pt modelId="{C448D2C0-8365-4BE2-9409-04D92A3B9178}" type="pres">
      <dgm:prSet presAssocID="{39B81BF7-F82D-427F-AD3A-AE8112F0E40C}" presName="img" presStyleLbl="fgImgPlace1" presStyleIdx="1" presStyleCnt="3" custScaleX="45942" custScaleY="55233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E593609D-5D30-44F1-8458-A8405F3A3E77}" type="pres">
      <dgm:prSet presAssocID="{39B81BF7-F82D-427F-AD3A-AE8112F0E40C}" presName="text" presStyleLbl="node1" presStyleIdx="1" presStyleCnt="3">
        <dgm:presLayoutVars>
          <dgm:bulletEnabled val="1"/>
        </dgm:presLayoutVars>
      </dgm:prSet>
      <dgm:spPr/>
    </dgm:pt>
    <dgm:pt modelId="{3329A020-0CF7-4473-8935-3FD9808499A3}" type="pres">
      <dgm:prSet presAssocID="{28C2BEA2-DF04-4B99-8E64-463E5CDCC997}" presName="spacer" presStyleCnt="0"/>
      <dgm:spPr/>
    </dgm:pt>
    <dgm:pt modelId="{42A8C55F-A1D5-4DB7-A159-D94D434FA493}" type="pres">
      <dgm:prSet presAssocID="{B68B028B-6208-4526-BD58-688A6F1C4BB3}" presName="comp" presStyleCnt="0"/>
      <dgm:spPr/>
    </dgm:pt>
    <dgm:pt modelId="{3CD8E694-C69A-44D4-B96C-A78975B56AF4}" type="pres">
      <dgm:prSet presAssocID="{B68B028B-6208-4526-BD58-688A6F1C4BB3}" presName="box" presStyleLbl="node1" presStyleIdx="2" presStyleCnt="3"/>
      <dgm:spPr/>
    </dgm:pt>
    <dgm:pt modelId="{8A94746D-103E-47AA-B535-590BA7A67015}" type="pres">
      <dgm:prSet presAssocID="{B68B028B-6208-4526-BD58-688A6F1C4BB3}" presName="img" presStyleLbl="fgImgPlace1" presStyleIdx="2" presStyleCnt="3" custScaleX="49843" custScaleY="63497" custLinFactNeighborX="-1" custLinFactNeighborY="0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8098E806-EB37-4639-96D3-AC9396D64742}" type="pres">
      <dgm:prSet presAssocID="{B68B028B-6208-4526-BD58-688A6F1C4BB3}" presName="text" presStyleLbl="node1" presStyleIdx="2" presStyleCnt="3">
        <dgm:presLayoutVars>
          <dgm:bulletEnabled val="1"/>
        </dgm:presLayoutVars>
      </dgm:prSet>
      <dgm:spPr/>
    </dgm:pt>
  </dgm:ptLst>
  <dgm:cxnLst>
    <dgm:cxn modelId="{6950610C-B516-4A7D-BFEA-8F3A3BC1227D}" type="presOf" srcId="{4D2E299C-79BC-4328-82B7-022E95B1CC19}" destId="{232DCBAF-FC10-4C5C-A916-93498CA81589}" srcOrd="0" destOrd="0" presId="urn:microsoft.com/office/officeart/2005/8/layout/vList4"/>
    <dgm:cxn modelId="{D8F2F90E-072A-4F26-B3E3-7FC4541533E3}" srcId="{B68B028B-6208-4526-BD58-688A6F1C4BB3}" destId="{9F1D5FD5-15BD-4702-A32C-D2318A7356B1}" srcOrd="0" destOrd="0" parTransId="{28093C4B-B1A9-48E2-9C7F-A7F47A429EC1}" sibTransId="{06B6A715-3E02-4DCF-B0F8-5826AECC2A63}"/>
    <dgm:cxn modelId="{357E2412-AEFF-487D-A560-84E9F994D20A}" type="presOf" srcId="{959FE6E3-2529-4536-9740-5F3CB061F52C}" destId="{232DCBAF-FC10-4C5C-A916-93498CA81589}" srcOrd="0" destOrd="2" presId="urn:microsoft.com/office/officeart/2005/8/layout/vList4"/>
    <dgm:cxn modelId="{F753CE15-8184-49D7-872F-3C8AF102CD7E}" type="presOf" srcId="{782A75A0-EF8A-4EA6-9E81-DE77B65BA3D3}" destId="{C7D85A0F-8126-465C-AC32-83C587638C24}" srcOrd="0" destOrd="1" presId="urn:microsoft.com/office/officeart/2005/8/layout/vList4"/>
    <dgm:cxn modelId="{2FD95D26-9CBD-4122-8D0A-1A5305C387B0}" type="presOf" srcId="{0FD6530B-6F63-4EC6-ABAF-02C7B5F96717}" destId="{232DCBAF-FC10-4C5C-A916-93498CA81589}" srcOrd="0" destOrd="1" presId="urn:microsoft.com/office/officeart/2005/8/layout/vList4"/>
    <dgm:cxn modelId="{910D2F2D-0D03-453D-A381-0F795EC218D1}" type="presOf" srcId="{B68B028B-6208-4526-BD58-688A6F1C4BB3}" destId="{3CD8E694-C69A-44D4-B96C-A78975B56AF4}" srcOrd="0" destOrd="0" presId="urn:microsoft.com/office/officeart/2005/8/layout/vList4"/>
    <dgm:cxn modelId="{BCFCBE30-D228-48E8-B689-EA88262A11DB}" type="presOf" srcId="{3815918F-173C-4C72-BE3D-FB233422E1EF}" destId="{C7D85A0F-8126-465C-AC32-83C587638C24}" srcOrd="0" destOrd="2" presId="urn:microsoft.com/office/officeart/2005/8/layout/vList4"/>
    <dgm:cxn modelId="{8F739E3C-D9E5-4ACA-8C11-25263D5CAFCE}" type="presOf" srcId="{A0F09FA9-6BB0-4C0E-B434-C85290E613C6}" destId="{232DCBAF-FC10-4C5C-A916-93498CA81589}" srcOrd="0" destOrd="3" presId="urn:microsoft.com/office/officeart/2005/8/layout/vList4"/>
    <dgm:cxn modelId="{53EBC45C-8C1C-494C-A774-74785CDA99A5}" srcId="{4D2E299C-79BC-4328-82B7-022E95B1CC19}" destId="{3E62F961-6389-4CBB-9BDA-436FFFD7602C}" srcOrd="3" destOrd="0" parTransId="{C6FB3C1F-7FB2-488B-B439-3148BA7DD3CD}" sibTransId="{42834691-25D4-47A8-9C52-28D04D93094D}"/>
    <dgm:cxn modelId="{49E41165-29F6-4D96-BA9E-2507C0996572}" type="presOf" srcId="{959FE6E3-2529-4536-9740-5F3CB061F52C}" destId="{AA54BCE1-2D40-4068-ACEA-AFC5F86EF293}" srcOrd="1" destOrd="2" presId="urn:microsoft.com/office/officeart/2005/8/layout/vList4"/>
    <dgm:cxn modelId="{1B919448-06F6-44C6-B064-1700E691E15F}" srcId="{39B81BF7-F82D-427F-AD3A-AE8112F0E40C}" destId="{782A75A0-EF8A-4EA6-9E81-DE77B65BA3D3}" srcOrd="0" destOrd="0" parTransId="{52BB7750-7332-4350-A0D4-15DC98FE7C0E}" sibTransId="{F0955B86-130D-450E-8207-58C79CDB5F38}"/>
    <dgm:cxn modelId="{3D89816B-FE97-4B8E-BB2C-513ED0BBB42A}" type="presOf" srcId="{A0F09FA9-6BB0-4C0E-B434-C85290E613C6}" destId="{AA54BCE1-2D40-4068-ACEA-AFC5F86EF293}" srcOrd="1" destOrd="3" presId="urn:microsoft.com/office/officeart/2005/8/layout/vList4"/>
    <dgm:cxn modelId="{A366296D-924E-48B2-9010-798A25CA784D}" srcId="{39B81BF7-F82D-427F-AD3A-AE8112F0E40C}" destId="{3815918F-173C-4C72-BE3D-FB233422E1EF}" srcOrd="1" destOrd="0" parTransId="{085BD6AE-24ED-44C4-9E31-4BF686037091}" sibTransId="{057D8AF0-3E4A-49B6-9368-0DA4A6807D43}"/>
    <dgm:cxn modelId="{8079E670-D734-46C0-BE0A-7378866F2EF3}" type="presOf" srcId="{4D2E299C-79BC-4328-82B7-022E95B1CC19}" destId="{AA54BCE1-2D40-4068-ACEA-AFC5F86EF293}" srcOrd="1" destOrd="0" presId="urn:microsoft.com/office/officeart/2005/8/layout/vList4"/>
    <dgm:cxn modelId="{4C480852-43ED-453F-81FB-9B7C9B356578}" type="presOf" srcId="{9F1D5FD5-15BD-4702-A32C-D2318A7356B1}" destId="{8098E806-EB37-4639-96D3-AC9396D64742}" srcOrd="1" destOrd="1" presId="urn:microsoft.com/office/officeart/2005/8/layout/vList4"/>
    <dgm:cxn modelId="{8DF04C55-1C96-4205-9703-8F33375FD8FB}" type="presOf" srcId="{782A75A0-EF8A-4EA6-9E81-DE77B65BA3D3}" destId="{E593609D-5D30-44F1-8458-A8405F3A3E77}" srcOrd="1" destOrd="1" presId="urn:microsoft.com/office/officeart/2005/8/layout/vList4"/>
    <dgm:cxn modelId="{199B0E7A-0C0E-436E-86BD-1A373CF959BC}" type="presOf" srcId="{3E62F961-6389-4CBB-9BDA-436FFFD7602C}" destId="{AA54BCE1-2D40-4068-ACEA-AFC5F86EF293}" srcOrd="1" destOrd="4" presId="urn:microsoft.com/office/officeart/2005/8/layout/vList4"/>
    <dgm:cxn modelId="{30435F7D-82D8-42F7-8355-2F4554F631C1}" type="presOf" srcId="{39B81BF7-F82D-427F-AD3A-AE8112F0E40C}" destId="{E593609D-5D30-44F1-8458-A8405F3A3E77}" srcOrd="1" destOrd="0" presId="urn:microsoft.com/office/officeart/2005/8/layout/vList4"/>
    <dgm:cxn modelId="{2F2C5B87-4B1E-4855-A96E-ED75C21453AF}" srcId="{78F3CF6B-155D-455A-9D99-AF9DED8809F4}" destId="{B68B028B-6208-4526-BD58-688A6F1C4BB3}" srcOrd="2" destOrd="0" parTransId="{F48E304E-A60C-452F-AA5A-9C6C18ADD3CF}" sibTransId="{8AEE169F-D3C9-4781-88D9-031D317C1A90}"/>
    <dgm:cxn modelId="{B1545089-B64D-4B7C-B83F-D3954F364A09}" srcId="{78F3CF6B-155D-455A-9D99-AF9DED8809F4}" destId="{4D2E299C-79BC-4328-82B7-022E95B1CC19}" srcOrd="0" destOrd="0" parTransId="{FD099337-9D4B-4A20-86D9-D8E1E1B8B975}" sibTransId="{62148374-06B6-446F-83C4-9BFA6178F92B}"/>
    <dgm:cxn modelId="{AAF9A38D-BA6E-4E85-A992-3DCF20EC9FD8}" srcId="{4D2E299C-79BC-4328-82B7-022E95B1CC19}" destId="{959FE6E3-2529-4536-9740-5F3CB061F52C}" srcOrd="1" destOrd="0" parTransId="{38115CEB-73C7-4DF5-93C9-043F4176520C}" sibTransId="{8790FDAF-8405-4023-8C35-796E5067C5B6}"/>
    <dgm:cxn modelId="{95BF6793-6701-4DC5-BD41-2EDF618D162E}" type="presOf" srcId="{0FD6530B-6F63-4EC6-ABAF-02C7B5F96717}" destId="{AA54BCE1-2D40-4068-ACEA-AFC5F86EF293}" srcOrd="1" destOrd="1" presId="urn:microsoft.com/office/officeart/2005/8/layout/vList4"/>
    <dgm:cxn modelId="{4E43269B-7415-4F99-B2DA-2107C5237CB2}" type="presOf" srcId="{39B81BF7-F82D-427F-AD3A-AE8112F0E40C}" destId="{C7D85A0F-8126-465C-AC32-83C587638C24}" srcOrd="0" destOrd="0" presId="urn:microsoft.com/office/officeart/2005/8/layout/vList4"/>
    <dgm:cxn modelId="{32181EA7-E61E-4B6D-8BA4-7D5D5AE721D4}" type="presOf" srcId="{3E62F961-6389-4CBB-9BDA-436FFFD7602C}" destId="{232DCBAF-FC10-4C5C-A916-93498CA81589}" srcOrd="0" destOrd="4" presId="urn:microsoft.com/office/officeart/2005/8/layout/vList4"/>
    <dgm:cxn modelId="{34E512B5-68B6-442E-B743-032B67A9A454}" type="presOf" srcId="{8D65EF2D-1230-42BA-8077-B9E0D5ED02DD}" destId="{3CD8E694-C69A-44D4-B96C-A78975B56AF4}" srcOrd="0" destOrd="2" presId="urn:microsoft.com/office/officeart/2005/8/layout/vList4"/>
    <dgm:cxn modelId="{04192FC9-5775-489D-BE6F-629CD3F7EBF8}" type="presOf" srcId="{78F3CF6B-155D-455A-9D99-AF9DED8809F4}" destId="{8677A7A5-6C36-490E-9A8C-8F097743CE1B}" srcOrd="0" destOrd="0" presId="urn:microsoft.com/office/officeart/2005/8/layout/vList4"/>
    <dgm:cxn modelId="{FB05DBCC-B6AA-48A1-906F-7A509BE173FE}" srcId="{78F3CF6B-155D-455A-9D99-AF9DED8809F4}" destId="{39B81BF7-F82D-427F-AD3A-AE8112F0E40C}" srcOrd="1" destOrd="0" parTransId="{F1D96CC7-80F9-403E-A783-F93C0322BF93}" sibTransId="{28C2BEA2-DF04-4B99-8E64-463E5CDCC997}"/>
    <dgm:cxn modelId="{EF87F9D3-C6F2-46B9-B4A4-FBBFB5DCE075}" type="presOf" srcId="{9F1D5FD5-15BD-4702-A32C-D2318A7356B1}" destId="{3CD8E694-C69A-44D4-B96C-A78975B56AF4}" srcOrd="0" destOrd="1" presId="urn:microsoft.com/office/officeart/2005/8/layout/vList4"/>
    <dgm:cxn modelId="{DED10ED6-98E9-4606-BCFC-6F2774E528DA}" type="presOf" srcId="{3815918F-173C-4C72-BE3D-FB233422E1EF}" destId="{E593609D-5D30-44F1-8458-A8405F3A3E77}" srcOrd="1" destOrd="2" presId="urn:microsoft.com/office/officeart/2005/8/layout/vList4"/>
    <dgm:cxn modelId="{D0EBA6DD-5567-42F1-A427-355FFA7561E2}" type="presOf" srcId="{8D65EF2D-1230-42BA-8077-B9E0D5ED02DD}" destId="{8098E806-EB37-4639-96D3-AC9396D64742}" srcOrd="1" destOrd="2" presId="urn:microsoft.com/office/officeart/2005/8/layout/vList4"/>
    <dgm:cxn modelId="{96A330EB-C7EB-40A7-94C1-C51D03A15893}" srcId="{B68B028B-6208-4526-BD58-688A6F1C4BB3}" destId="{8D65EF2D-1230-42BA-8077-B9E0D5ED02DD}" srcOrd="1" destOrd="0" parTransId="{4CB35C0A-9B4E-41A9-861C-BE3007C5F3B8}" sibTransId="{4C711ED9-E88B-40C5-9101-CBA6886D6AF1}"/>
    <dgm:cxn modelId="{5CC017F8-15EF-4A76-880F-B295705D015E}" srcId="{4D2E299C-79BC-4328-82B7-022E95B1CC19}" destId="{0FD6530B-6F63-4EC6-ABAF-02C7B5F96717}" srcOrd="0" destOrd="0" parTransId="{F6F94D84-83B9-409C-BA36-74F54E2308F8}" sibTransId="{D459A7AA-3DAB-4362-9439-5718A54A8D2F}"/>
    <dgm:cxn modelId="{7788C8F8-02F7-41BC-9691-841C03DA0769}" srcId="{4D2E299C-79BC-4328-82B7-022E95B1CC19}" destId="{A0F09FA9-6BB0-4C0E-B434-C85290E613C6}" srcOrd="2" destOrd="0" parTransId="{74B5B054-FDBC-4FCA-8B99-850BDDBCC7B2}" sibTransId="{D7465D29-B374-479C-9B74-BCB4BE367D76}"/>
    <dgm:cxn modelId="{5CD4B3FB-8944-4C34-8C92-C1F9FFB73B4C}" type="presOf" srcId="{B68B028B-6208-4526-BD58-688A6F1C4BB3}" destId="{8098E806-EB37-4639-96D3-AC9396D64742}" srcOrd="1" destOrd="0" presId="urn:microsoft.com/office/officeart/2005/8/layout/vList4"/>
    <dgm:cxn modelId="{A650C173-A957-45F3-A4F7-8234E89EB911}" type="presParOf" srcId="{8677A7A5-6C36-490E-9A8C-8F097743CE1B}" destId="{96EE3864-2251-4735-9C46-F6AA1115B943}" srcOrd="0" destOrd="0" presId="urn:microsoft.com/office/officeart/2005/8/layout/vList4"/>
    <dgm:cxn modelId="{67D20841-E987-4CB4-BF1B-EDF72E6B0B82}" type="presParOf" srcId="{96EE3864-2251-4735-9C46-F6AA1115B943}" destId="{232DCBAF-FC10-4C5C-A916-93498CA81589}" srcOrd="0" destOrd="0" presId="urn:microsoft.com/office/officeart/2005/8/layout/vList4"/>
    <dgm:cxn modelId="{C4FFDD86-2072-4E98-B08E-BCFBBAEDB637}" type="presParOf" srcId="{96EE3864-2251-4735-9C46-F6AA1115B943}" destId="{C304AA73-05C1-4D25-8D7F-51BA93778ED1}" srcOrd="1" destOrd="0" presId="urn:microsoft.com/office/officeart/2005/8/layout/vList4"/>
    <dgm:cxn modelId="{53AD05E3-8797-43F2-82C0-90F0FAF2044E}" type="presParOf" srcId="{96EE3864-2251-4735-9C46-F6AA1115B943}" destId="{AA54BCE1-2D40-4068-ACEA-AFC5F86EF293}" srcOrd="2" destOrd="0" presId="urn:microsoft.com/office/officeart/2005/8/layout/vList4"/>
    <dgm:cxn modelId="{D80CEF21-C10E-4E73-8285-129D366A8F29}" type="presParOf" srcId="{8677A7A5-6C36-490E-9A8C-8F097743CE1B}" destId="{958F680F-4375-44DA-8A4E-1A9BDEEDBD74}" srcOrd="1" destOrd="0" presId="urn:microsoft.com/office/officeart/2005/8/layout/vList4"/>
    <dgm:cxn modelId="{41C53917-1342-4545-AEB3-4B4DF3FC1760}" type="presParOf" srcId="{8677A7A5-6C36-490E-9A8C-8F097743CE1B}" destId="{DB26587D-D207-45BE-9100-06E3F42759B1}" srcOrd="2" destOrd="0" presId="urn:microsoft.com/office/officeart/2005/8/layout/vList4"/>
    <dgm:cxn modelId="{9654C395-8FC2-4FC8-8781-61B798A17A99}" type="presParOf" srcId="{DB26587D-D207-45BE-9100-06E3F42759B1}" destId="{C7D85A0F-8126-465C-AC32-83C587638C24}" srcOrd="0" destOrd="0" presId="urn:microsoft.com/office/officeart/2005/8/layout/vList4"/>
    <dgm:cxn modelId="{472E4205-70D6-4AC6-86FD-8570C105C5D3}" type="presParOf" srcId="{DB26587D-D207-45BE-9100-06E3F42759B1}" destId="{C448D2C0-8365-4BE2-9409-04D92A3B9178}" srcOrd="1" destOrd="0" presId="urn:microsoft.com/office/officeart/2005/8/layout/vList4"/>
    <dgm:cxn modelId="{55B9D424-D8A7-43FA-A412-6BE543030F5E}" type="presParOf" srcId="{DB26587D-D207-45BE-9100-06E3F42759B1}" destId="{E593609D-5D30-44F1-8458-A8405F3A3E77}" srcOrd="2" destOrd="0" presId="urn:microsoft.com/office/officeart/2005/8/layout/vList4"/>
    <dgm:cxn modelId="{16FBA06C-7D98-48C0-B310-2AFB1F0D2AC0}" type="presParOf" srcId="{8677A7A5-6C36-490E-9A8C-8F097743CE1B}" destId="{3329A020-0CF7-4473-8935-3FD9808499A3}" srcOrd="3" destOrd="0" presId="urn:microsoft.com/office/officeart/2005/8/layout/vList4"/>
    <dgm:cxn modelId="{E7513D2F-45C0-4FC5-A277-FD97A5F869C4}" type="presParOf" srcId="{8677A7A5-6C36-490E-9A8C-8F097743CE1B}" destId="{42A8C55F-A1D5-4DB7-A159-D94D434FA493}" srcOrd="4" destOrd="0" presId="urn:microsoft.com/office/officeart/2005/8/layout/vList4"/>
    <dgm:cxn modelId="{B6EE11B0-6DBC-46CA-B41B-774FEB04E6FC}" type="presParOf" srcId="{42A8C55F-A1D5-4DB7-A159-D94D434FA493}" destId="{3CD8E694-C69A-44D4-B96C-A78975B56AF4}" srcOrd="0" destOrd="0" presId="urn:microsoft.com/office/officeart/2005/8/layout/vList4"/>
    <dgm:cxn modelId="{88C6A48C-2C11-43D1-9E04-7CCEC175D5F3}" type="presParOf" srcId="{42A8C55F-A1D5-4DB7-A159-D94D434FA493}" destId="{8A94746D-103E-47AA-B535-590BA7A67015}" srcOrd="1" destOrd="0" presId="urn:microsoft.com/office/officeart/2005/8/layout/vList4"/>
    <dgm:cxn modelId="{0CCCBABE-72F8-4A5D-BEA8-1C89C34E2D52}" type="presParOf" srcId="{42A8C55F-A1D5-4DB7-A159-D94D434FA493}" destId="{8098E806-EB37-4639-96D3-AC9396D64742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F3CF6B-155D-455A-9D99-AF9DED8809F4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D2E299C-79BC-4328-82B7-022E95B1CC19}">
      <dgm:prSet phldrT="[Texto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pt-BR" sz="2000" dirty="0">
              <a:solidFill>
                <a:schemeClr val="tx1"/>
              </a:solidFill>
            </a:rPr>
            <a:t>Responsabilidade</a:t>
          </a:r>
        </a:p>
      </dgm:t>
    </dgm:pt>
    <dgm:pt modelId="{FD099337-9D4B-4A20-86D9-D8E1E1B8B975}" type="parTrans" cxnId="{B1545089-B64D-4B7C-B83F-D3954F364A09}">
      <dgm:prSet/>
      <dgm:spPr/>
      <dgm:t>
        <a:bodyPr/>
        <a:lstStyle/>
        <a:p>
          <a:endParaRPr lang="pt-BR"/>
        </a:p>
      </dgm:t>
    </dgm:pt>
    <dgm:pt modelId="{62148374-06B6-446F-83C4-9BFA6178F92B}" type="sibTrans" cxnId="{B1545089-B64D-4B7C-B83F-D3954F364A09}">
      <dgm:prSet/>
      <dgm:spPr/>
      <dgm:t>
        <a:bodyPr/>
        <a:lstStyle/>
        <a:p>
          <a:endParaRPr lang="pt-BR"/>
        </a:p>
      </dgm:t>
    </dgm:pt>
    <dgm:pt modelId="{0FD6530B-6F63-4EC6-ABAF-02C7B5F96717}">
      <dgm:prSet phldrT="[Texto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pt-BR" sz="1600" dirty="0">
              <a:solidFill>
                <a:schemeClr val="tx1"/>
              </a:solidFill>
            </a:rPr>
            <a:t>Provedores deixam de ser responsáveis pelo conteúdo gerados por terceiros</a:t>
          </a:r>
        </a:p>
      </dgm:t>
    </dgm:pt>
    <dgm:pt modelId="{F6F94D84-83B9-409C-BA36-74F54E2308F8}" type="parTrans" cxnId="{5CC017F8-15EF-4A76-880F-B295705D015E}">
      <dgm:prSet/>
      <dgm:spPr/>
      <dgm:t>
        <a:bodyPr/>
        <a:lstStyle/>
        <a:p>
          <a:endParaRPr lang="pt-BR"/>
        </a:p>
      </dgm:t>
    </dgm:pt>
    <dgm:pt modelId="{D459A7AA-3DAB-4362-9439-5718A54A8D2F}" type="sibTrans" cxnId="{5CC017F8-15EF-4A76-880F-B295705D015E}">
      <dgm:prSet/>
      <dgm:spPr/>
      <dgm:t>
        <a:bodyPr/>
        <a:lstStyle/>
        <a:p>
          <a:endParaRPr lang="pt-BR"/>
        </a:p>
      </dgm:t>
    </dgm:pt>
    <dgm:pt modelId="{959FE6E3-2529-4536-9740-5F3CB061F52C}">
      <dgm:prSet phldrT="[Texto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pt-BR" sz="1600" dirty="0">
              <a:solidFill>
                <a:schemeClr val="tx1"/>
              </a:solidFill>
            </a:rPr>
            <a:t>Conteúdos não poderão ser retirados da Internet a não ser sob ordem judicial</a:t>
          </a:r>
        </a:p>
      </dgm:t>
    </dgm:pt>
    <dgm:pt modelId="{38115CEB-73C7-4DF5-93C9-043F4176520C}" type="parTrans" cxnId="{AAF9A38D-BA6E-4E85-A992-3DCF20EC9FD8}">
      <dgm:prSet/>
      <dgm:spPr/>
      <dgm:t>
        <a:bodyPr/>
        <a:lstStyle/>
        <a:p>
          <a:endParaRPr lang="pt-BR"/>
        </a:p>
      </dgm:t>
    </dgm:pt>
    <dgm:pt modelId="{8790FDAF-8405-4023-8C35-796E5067C5B6}" type="sibTrans" cxnId="{AAF9A38D-BA6E-4E85-A992-3DCF20EC9FD8}">
      <dgm:prSet/>
      <dgm:spPr/>
      <dgm:t>
        <a:bodyPr/>
        <a:lstStyle/>
        <a:p>
          <a:endParaRPr lang="pt-BR"/>
        </a:p>
      </dgm:t>
    </dgm:pt>
    <dgm:pt modelId="{39B81BF7-F82D-427F-AD3A-AE8112F0E40C}">
      <dgm:prSet phldrT="[Texto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Obrigações do Poder Público</a:t>
          </a:r>
        </a:p>
      </dgm:t>
    </dgm:pt>
    <dgm:pt modelId="{F1D96CC7-80F9-403E-A783-F93C0322BF93}" type="parTrans" cxnId="{FB05DBCC-B6AA-48A1-906F-7A509BE173FE}">
      <dgm:prSet/>
      <dgm:spPr/>
      <dgm:t>
        <a:bodyPr/>
        <a:lstStyle/>
        <a:p>
          <a:endParaRPr lang="pt-BR"/>
        </a:p>
      </dgm:t>
    </dgm:pt>
    <dgm:pt modelId="{28C2BEA2-DF04-4B99-8E64-463E5CDCC997}" type="sibTrans" cxnId="{FB05DBCC-B6AA-48A1-906F-7A509BE173FE}">
      <dgm:prSet/>
      <dgm:spPr/>
      <dgm:t>
        <a:bodyPr/>
        <a:lstStyle/>
        <a:p>
          <a:endParaRPr lang="pt-BR"/>
        </a:p>
      </dgm:t>
    </dgm:pt>
    <dgm:pt modelId="{782A75A0-EF8A-4EA6-9E81-DE77B65BA3D3}">
      <dgm:prSet phldrT="[Texto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Criação de governança multiparticipativa e transparência de dados </a:t>
          </a:r>
        </a:p>
      </dgm:t>
    </dgm:pt>
    <dgm:pt modelId="{52BB7750-7332-4350-A0D4-15DC98FE7C0E}" type="parTrans" cxnId="{1B919448-06F6-44C6-B064-1700E691E15F}">
      <dgm:prSet/>
      <dgm:spPr/>
      <dgm:t>
        <a:bodyPr/>
        <a:lstStyle/>
        <a:p>
          <a:endParaRPr lang="pt-BR"/>
        </a:p>
      </dgm:t>
    </dgm:pt>
    <dgm:pt modelId="{F0955B86-130D-450E-8207-58C79CDB5F38}" type="sibTrans" cxnId="{1B919448-06F6-44C6-B064-1700E691E15F}">
      <dgm:prSet/>
      <dgm:spPr/>
      <dgm:t>
        <a:bodyPr/>
        <a:lstStyle/>
        <a:p>
          <a:endParaRPr lang="pt-BR"/>
        </a:p>
      </dgm:t>
    </dgm:pt>
    <dgm:pt modelId="{3815918F-173C-4C72-BE3D-FB233422E1EF}">
      <dgm:prSet phldrT="[Texto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Estímulo à expansão e uso da Rede para reduzir desigualdades e fomentar a produção de conteúdo nacional</a:t>
          </a:r>
        </a:p>
      </dgm:t>
    </dgm:pt>
    <dgm:pt modelId="{085BD6AE-24ED-44C4-9E31-4BF686037091}" type="parTrans" cxnId="{A366296D-924E-48B2-9010-798A25CA784D}">
      <dgm:prSet/>
      <dgm:spPr/>
      <dgm:t>
        <a:bodyPr/>
        <a:lstStyle/>
        <a:p>
          <a:endParaRPr lang="pt-BR"/>
        </a:p>
      </dgm:t>
    </dgm:pt>
    <dgm:pt modelId="{057D8AF0-3E4A-49B6-9368-0DA4A6807D43}" type="sibTrans" cxnId="{A366296D-924E-48B2-9010-798A25CA784D}">
      <dgm:prSet/>
      <dgm:spPr/>
      <dgm:t>
        <a:bodyPr/>
        <a:lstStyle/>
        <a:p>
          <a:endParaRPr lang="pt-BR"/>
        </a:p>
      </dgm:t>
    </dgm:pt>
    <dgm:pt modelId="{A0F09FA9-6BB0-4C0E-B434-C85290E613C6}">
      <dgm:prSet phldrT="[Texto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pt-BR" sz="1600" dirty="0">
              <a:solidFill>
                <a:schemeClr val="tx1"/>
              </a:solidFill>
            </a:rPr>
            <a:t>Responsabilidade apenas em casos de nudez ou de humilhação de conotação sexual</a:t>
          </a:r>
        </a:p>
      </dgm:t>
    </dgm:pt>
    <dgm:pt modelId="{74B5B054-FDBC-4FCA-8B99-850BDDBCC7B2}" type="parTrans" cxnId="{7788C8F8-02F7-41BC-9691-841C03DA0769}">
      <dgm:prSet/>
      <dgm:spPr/>
      <dgm:t>
        <a:bodyPr/>
        <a:lstStyle/>
        <a:p>
          <a:endParaRPr lang="pt-BR"/>
        </a:p>
      </dgm:t>
    </dgm:pt>
    <dgm:pt modelId="{D7465D29-B374-479C-9B74-BCB4BE367D76}" type="sibTrans" cxnId="{7788C8F8-02F7-41BC-9691-841C03DA0769}">
      <dgm:prSet/>
      <dgm:spPr/>
      <dgm:t>
        <a:bodyPr/>
        <a:lstStyle/>
        <a:p>
          <a:endParaRPr lang="pt-BR"/>
        </a:p>
      </dgm:t>
    </dgm:pt>
    <dgm:pt modelId="{8677A7A5-6C36-490E-9A8C-8F097743CE1B}" type="pres">
      <dgm:prSet presAssocID="{78F3CF6B-155D-455A-9D99-AF9DED8809F4}" presName="linear" presStyleCnt="0">
        <dgm:presLayoutVars>
          <dgm:dir/>
          <dgm:resizeHandles val="exact"/>
        </dgm:presLayoutVars>
      </dgm:prSet>
      <dgm:spPr/>
    </dgm:pt>
    <dgm:pt modelId="{96EE3864-2251-4735-9C46-F6AA1115B943}" type="pres">
      <dgm:prSet presAssocID="{4D2E299C-79BC-4328-82B7-022E95B1CC19}" presName="comp" presStyleCnt="0"/>
      <dgm:spPr/>
    </dgm:pt>
    <dgm:pt modelId="{232DCBAF-FC10-4C5C-A916-93498CA81589}" type="pres">
      <dgm:prSet presAssocID="{4D2E299C-79BC-4328-82B7-022E95B1CC19}" presName="box" presStyleLbl="node1" presStyleIdx="0" presStyleCnt="2"/>
      <dgm:spPr/>
    </dgm:pt>
    <dgm:pt modelId="{C304AA73-05C1-4D25-8D7F-51BA93778ED1}" type="pres">
      <dgm:prSet presAssocID="{4D2E299C-79BC-4328-82B7-022E95B1CC19}" presName="img" presStyleLbl="fgImgPlace1" presStyleIdx="0" presStyleCnt="2" custScaleX="57570" custScaleY="47021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AA54BCE1-2D40-4068-ACEA-AFC5F86EF293}" type="pres">
      <dgm:prSet presAssocID="{4D2E299C-79BC-4328-82B7-022E95B1CC19}" presName="text" presStyleLbl="node1" presStyleIdx="0" presStyleCnt="2">
        <dgm:presLayoutVars>
          <dgm:bulletEnabled val="1"/>
        </dgm:presLayoutVars>
      </dgm:prSet>
      <dgm:spPr/>
    </dgm:pt>
    <dgm:pt modelId="{958F680F-4375-44DA-8A4E-1A9BDEEDBD74}" type="pres">
      <dgm:prSet presAssocID="{62148374-06B6-446F-83C4-9BFA6178F92B}" presName="spacer" presStyleCnt="0"/>
      <dgm:spPr/>
    </dgm:pt>
    <dgm:pt modelId="{DB26587D-D207-45BE-9100-06E3F42759B1}" type="pres">
      <dgm:prSet presAssocID="{39B81BF7-F82D-427F-AD3A-AE8112F0E40C}" presName="comp" presStyleCnt="0"/>
      <dgm:spPr/>
    </dgm:pt>
    <dgm:pt modelId="{C7D85A0F-8126-465C-AC32-83C587638C24}" type="pres">
      <dgm:prSet presAssocID="{39B81BF7-F82D-427F-AD3A-AE8112F0E40C}" presName="box" presStyleLbl="node1" presStyleIdx="1" presStyleCnt="2"/>
      <dgm:spPr/>
    </dgm:pt>
    <dgm:pt modelId="{C448D2C0-8365-4BE2-9409-04D92A3B9178}" type="pres">
      <dgm:prSet presAssocID="{39B81BF7-F82D-427F-AD3A-AE8112F0E40C}" presName="img" presStyleLbl="fgImgPlace1" presStyleIdx="1" presStyleCnt="2" custScaleX="52892" custScaleY="40029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E593609D-5D30-44F1-8458-A8405F3A3E77}" type="pres">
      <dgm:prSet presAssocID="{39B81BF7-F82D-427F-AD3A-AE8112F0E40C}" presName="text" presStyleLbl="node1" presStyleIdx="1" presStyleCnt="2">
        <dgm:presLayoutVars>
          <dgm:bulletEnabled val="1"/>
        </dgm:presLayoutVars>
      </dgm:prSet>
      <dgm:spPr/>
    </dgm:pt>
  </dgm:ptLst>
  <dgm:cxnLst>
    <dgm:cxn modelId="{03733817-190F-46FB-8BB8-775E03ED4560}" type="presOf" srcId="{A0F09FA9-6BB0-4C0E-B434-C85290E613C6}" destId="{232DCBAF-FC10-4C5C-A916-93498CA81589}" srcOrd="0" destOrd="3" presId="urn:microsoft.com/office/officeart/2005/8/layout/vList4"/>
    <dgm:cxn modelId="{E0E0EB29-0E71-453D-B995-72B5ADB68483}" type="presOf" srcId="{782A75A0-EF8A-4EA6-9E81-DE77B65BA3D3}" destId="{E593609D-5D30-44F1-8458-A8405F3A3E77}" srcOrd="1" destOrd="1" presId="urn:microsoft.com/office/officeart/2005/8/layout/vList4"/>
    <dgm:cxn modelId="{1B919448-06F6-44C6-B064-1700E691E15F}" srcId="{39B81BF7-F82D-427F-AD3A-AE8112F0E40C}" destId="{782A75A0-EF8A-4EA6-9E81-DE77B65BA3D3}" srcOrd="0" destOrd="0" parTransId="{52BB7750-7332-4350-A0D4-15DC98FE7C0E}" sibTransId="{F0955B86-130D-450E-8207-58C79CDB5F38}"/>
    <dgm:cxn modelId="{02A14869-C29E-44B3-9A71-90401F95971D}" type="presOf" srcId="{39B81BF7-F82D-427F-AD3A-AE8112F0E40C}" destId="{C7D85A0F-8126-465C-AC32-83C587638C24}" srcOrd="0" destOrd="0" presId="urn:microsoft.com/office/officeart/2005/8/layout/vList4"/>
    <dgm:cxn modelId="{A366296D-924E-48B2-9010-798A25CA784D}" srcId="{39B81BF7-F82D-427F-AD3A-AE8112F0E40C}" destId="{3815918F-173C-4C72-BE3D-FB233422E1EF}" srcOrd="1" destOrd="0" parTransId="{085BD6AE-24ED-44C4-9E31-4BF686037091}" sibTransId="{057D8AF0-3E4A-49B6-9368-0DA4A6807D43}"/>
    <dgm:cxn modelId="{2AB2C853-5460-4DD7-994A-C6471391937E}" type="presOf" srcId="{959FE6E3-2529-4536-9740-5F3CB061F52C}" destId="{232DCBAF-FC10-4C5C-A916-93498CA81589}" srcOrd="0" destOrd="2" presId="urn:microsoft.com/office/officeart/2005/8/layout/vList4"/>
    <dgm:cxn modelId="{7E509456-D00E-4B01-A7F3-AB73BCE28457}" type="presOf" srcId="{3815918F-173C-4C72-BE3D-FB233422E1EF}" destId="{C7D85A0F-8126-465C-AC32-83C587638C24}" srcOrd="0" destOrd="2" presId="urn:microsoft.com/office/officeart/2005/8/layout/vList4"/>
    <dgm:cxn modelId="{823B5C58-1DB4-431E-ABA4-B14312E48662}" type="presOf" srcId="{78F3CF6B-155D-455A-9D99-AF9DED8809F4}" destId="{8677A7A5-6C36-490E-9A8C-8F097743CE1B}" srcOrd="0" destOrd="0" presId="urn:microsoft.com/office/officeart/2005/8/layout/vList4"/>
    <dgm:cxn modelId="{7E064787-D531-4B09-8FD4-DB31AE352EE2}" type="presOf" srcId="{0FD6530B-6F63-4EC6-ABAF-02C7B5F96717}" destId="{232DCBAF-FC10-4C5C-A916-93498CA81589}" srcOrd="0" destOrd="1" presId="urn:microsoft.com/office/officeart/2005/8/layout/vList4"/>
    <dgm:cxn modelId="{B1545089-B64D-4B7C-B83F-D3954F364A09}" srcId="{78F3CF6B-155D-455A-9D99-AF9DED8809F4}" destId="{4D2E299C-79BC-4328-82B7-022E95B1CC19}" srcOrd="0" destOrd="0" parTransId="{FD099337-9D4B-4A20-86D9-D8E1E1B8B975}" sibTransId="{62148374-06B6-446F-83C4-9BFA6178F92B}"/>
    <dgm:cxn modelId="{2383518A-AF6F-4C49-86B8-636843174D04}" type="presOf" srcId="{4D2E299C-79BC-4328-82B7-022E95B1CC19}" destId="{232DCBAF-FC10-4C5C-A916-93498CA81589}" srcOrd="0" destOrd="0" presId="urn:microsoft.com/office/officeart/2005/8/layout/vList4"/>
    <dgm:cxn modelId="{AAF9A38D-BA6E-4E85-A992-3DCF20EC9FD8}" srcId="{4D2E299C-79BC-4328-82B7-022E95B1CC19}" destId="{959FE6E3-2529-4536-9740-5F3CB061F52C}" srcOrd="1" destOrd="0" parTransId="{38115CEB-73C7-4DF5-93C9-043F4176520C}" sibTransId="{8790FDAF-8405-4023-8C35-796E5067C5B6}"/>
    <dgm:cxn modelId="{B69A7F99-44A7-43F7-88E7-C9040FBD1168}" type="presOf" srcId="{782A75A0-EF8A-4EA6-9E81-DE77B65BA3D3}" destId="{C7D85A0F-8126-465C-AC32-83C587638C24}" srcOrd="0" destOrd="1" presId="urn:microsoft.com/office/officeart/2005/8/layout/vList4"/>
    <dgm:cxn modelId="{805766A5-40EC-4F4C-BF61-223DE8DDBE02}" type="presOf" srcId="{4D2E299C-79BC-4328-82B7-022E95B1CC19}" destId="{AA54BCE1-2D40-4068-ACEA-AFC5F86EF293}" srcOrd="1" destOrd="0" presId="urn:microsoft.com/office/officeart/2005/8/layout/vList4"/>
    <dgm:cxn modelId="{372F52C3-00ED-472F-BB0B-4A7B35E00FF0}" type="presOf" srcId="{3815918F-173C-4C72-BE3D-FB233422E1EF}" destId="{E593609D-5D30-44F1-8458-A8405F3A3E77}" srcOrd="1" destOrd="2" presId="urn:microsoft.com/office/officeart/2005/8/layout/vList4"/>
    <dgm:cxn modelId="{FB05DBCC-B6AA-48A1-906F-7A509BE173FE}" srcId="{78F3CF6B-155D-455A-9D99-AF9DED8809F4}" destId="{39B81BF7-F82D-427F-AD3A-AE8112F0E40C}" srcOrd="1" destOrd="0" parTransId="{F1D96CC7-80F9-403E-A783-F93C0322BF93}" sibTransId="{28C2BEA2-DF04-4B99-8E64-463E5CDCC997}"/>
    <dgm:cxn modelId="{15C423D8-2E2A-4D19-B5A7-B6DD5972232D}" type="presOf" srcId="{959FE6E3-2529-4536-9740-5F3CB061F52C}" destId="{AA54BCE1-2D40-4068-ACEA-AFC5F86EF293}" srcOrd="1" destOrd="2" presId="urn:microsoft.com/office/officeart/2005/8/layout/vList4"/>
    <dgm:cxn modelId="{8A2D4EDC-D8E4-4672-BAC8-A917E6364888}" type="presOf" srcId="{0FD6530B-6F63-4EC6-ABAF-02C7B5F96717}" destId="{AA54BCE1-2D40-4068-ACEA-AFC5F86EF293}" srcOrd="1" destOrd="1" presId="urn:microsoft.com/office/officeart/2005/8/layout/vList4"/>
    <dgm:cxn modelId="{8CF242E3-B3B7-4C04-B5A1-9DD1D8C296F8}" type="presOf" srcId="{39B81BF7-F82D-427F-AD3A-AE8112F0E40C}" destId="{E593609D-5D30-44F1-8458-A8405F3A3E77}" srcOrd="1" destOrd="0" presId="urn:microsoft.com/office/officeart/2005/8/layout/vList4"/>
    <dgm:cxn modelId="{AF06EBE9-B045-447D-8CDD-56379BB06CBD}" type="presOf" srcId="{A0F09FA9-6BB0-4C0E-B434-C85290E613C6}" destId="{AA54BCE1-2D40-4068-ACEA-AFC5F86EF293}" srcOrd="1" destOrd="3" presId="urn:microsoft.com/office/officeart/2005/8/layout/vList4"/>
    <dgm:cxn modelId="{5CC017F8-15EF-4A76-880F-B295705D015E}" srcId="{4D2E299C-79BC-4328-82B7-022E95B1CC19}" destId="{0FD6530B-6F63-4EC6-ABAF-02C7B5F96717}" srcOrd="0" destOrd="0" parTransId="{F6F94D84-83B9-409C-BA36-74F54E2308F8}" sibTransId="{D459A7AA-3DAB-4362-9439-5718A54A8D2F}"/>
    <dgm:cxn modelId="{7788C8F8-02F7-41BC-9691-841C03DA0769}" srcId="{4D2E299C-79BC-4328-82B7-022E95B1CC19}" destId="{A0F09FA9-6BB0-4C0E-B434-C85290E613C6}" srcOrd="2" destOrd="0" parTransId="{74B5B054-FDBC-4FCA-8B99-850BDDBCC7B2}" sibTransId="{D7465D29-B374-479C-9B74-BCB4BE367D76}"/>
    <dgm:cxn modelId="{C54CBE0C-1D15-4F60-930E-005A22DCBC06}" type="presParOf" srcId="{8677A7A5-6C36-490E-9A8C-8F097743CE1B}" destId="{96EE3864-2251-4735-9C46-F6AA1115B943}" srcOrd="0" destOrd="0" presId="urn:microsoft.com/office/officeart/2005/8/layout/vList4"/>
    <dgm:cxn modelId="{5C294A8C-CA4F-4EBF-B568-5961D3459F38}" type="presParOf" srcId="{96EE3864-2251-4735-9C46-F6AA1115B943}" destId="{232DCBAF-FC10-4C5C-A916-93498CA81589}" srcOrd="0" destOrd="0" presId="urn:microsoft.com/office/officeart/2005/8/layout/vList4"/>
    <dgm:cxn modelId="{3B4BF252-B22B-4CB1-A49F-E5AB67226427}" type="presParOf" srcId="{96EE3864-2251-4735-9C46-F6AA1115B943}" destId="{C304AA73-05C1-4D25-8D7F-51BA93778ED1}" srcOrd="1" destOrd="0" presId="urn:microsoft.com/office/officeart/2005/8/layout/vList4"/>
    <dgm:cxn modelId="{ECAADB78-64A7-464F-AF0F-8D2540CC8DD1}" type="presParOf" srcId="{96EE3864-2251-4735-9C46-F6AA1115B943}" destId="{AA54BCE1-2D40-4068-ACEA-AFC5F86EF293}" srcOrd="2" destOrd="0" presId="urn:microsoft.com/office/officeart/2005/8/layout/vList4"/>
    <dgm:cxn modelId="{8F85D4E3-62B2-4521-A749-B4E73908877A}" type="presParOf" srcId="{8677A7A5-6C36-490E-9A8C-8F097743CE1B}" destId="{958F680F-4375-44DA-8A4E-1A9BDEEDBD74}" srcOrd="1" destOrd="0" presId="urn:microsoft.com/office/officeart/2005/8/layout/vList4"/>
    <dgm:cxn modelId="{6109CEDC-B8ED-48BB-953C-705F42E3F673}" type="presParOf" srcId="{8677A7A5-6C36-490E-9A8C-8F097743CE1B}" destId="{DB26587D-D207-45BE-9100-06E3F42759B1}" srcOrd="2" destOrd="0" presId="urn:microsoft.com/office/officeart/2005/8/layout/vList4"/>
    <dgm:cxn modelId="{59CF7C24-6C82-4923-9207-6760D88FF3C4}" type="presParOf" srcId="{DB26587D-D207-45BE-9100-06E3F42759B1}" destId="{C7D85A0F-8126-465C-AC32-83C587638C24}" srcOrd="0" destOrd="0" presId="urn:microsoft.com/office/officeart/2005/8/layout/vList4"/>
    <dgm:cxn modelId="{1DE59F24-5BDF-41BF-85BD-E2FB99B30CE1}" type="presParOf" srcId="{DB26587D-D207-45BE-9100-06E3F42759B1}" destId="{C448D2C0-8365-4BE2-9409-04D92A3B9178}" srcOrd="1" destOrd="0" presId="urn:microsoft.com/office/officeart/2005/8/layout/vList4"/>
    <dgm:cxn modelId="{DE278F1E-A9E3-4F93-8B1B-DF49A6118A09}" type="presParOf" srcId="{DB26587D-D207-45BE-9100-06E3F42759B1}" destId="{E593609D-5D30-44F1-8458-A8405F3A3E77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2DCBAF-FC10-4C5C-A916-93498CA81589}">
      <dsp:nvSpPr>
        <dsp:cNvPr id="0" name=""/>
        <dsp:cNvSpPr/>
      </dsp:nvSpPr>
      <dsp:spPr>
        <a:xfrm>
          <a:off x="0" y="0"/>
          <a:ext cx="8580797" cy="1682497"/>
        </a:xfrm>
        <a:prstGeom prst="roundRect">
          <a:avLst>
            <a:gd name="adj" fmla="val 10000"/>
          </a:avLst>
        </a:prstGeom>
        <a:solidFill>
          <a:schemeClr val="tx2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solidFill>
                <a:schemeClr val="tx1"/>
              </a:solidFill>
            </a:rPr>
            <a:t>Direitos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 dirty="0">
              <a:solidFill>
                <a:schemeClr val="tx1"/>
              </a:solidFill>
            </a:rPr>
            <a:t>Liberdade de expressão  e de comunicação aos cidadãos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 dirty="0">
              <a:solidFill>
                <a:schemeClr val="tx1"/>
              </a:solidFill>
            </a:rPr>
            <a:t>Garantia que a vida privada não será violada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 dirty="0">
              <a:solidFill>
                <a:schemeClr val="tx1"/>
              </a:solidFill>
            </a:rPr>
            <a:t>Qualidade da conexão compatível com o plano contratado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 dirty="0">
              <a:solidFill>
                <a:schemeClr val="tx1"/>
              </a:solidFill>
            </a:rPr>
            <a:t>Dados repassados a terceiros somente com consentimento ou por ordem judicial </a:t>
          </a:r>
        </a:p>
      </dsp:txBody>
      <dsp:txXfrm>
        <a:off x="1824307" y="0"/>
        <a:ext cx="6756489" cy="1682497"/>
      </dsp:txXfrm>
    </dsp:sp>
    <dsp:sp modelId="{C304AA73-05C1-4D25-8D7F-51BA93778ED1}">
      <dsp:nvSpPr>
        <dsp:cNvPr id="0" name=""/>
        <dsp:cNvSpPr/>
      </dsp:nvSpPr>
      <dsp:spPr>
        <a:xfrm>
          <a:off x="560854" y="580684"/>
          <a:ext cx="810748" cy="52112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D85A0F-8126-465C-AC32-83C587638C24}">
      <dsp:nvSpPr>
        <dsp:cNvPr id="0" name=""/>
        <dsp:cNvSpPr/>
      </dsp:nvSpPr>
      <dsp:spPr>
        <a:xfrm>
          <a:off x="0" y="1790646"/>
          <a:ext cx="8580797" cy="1081484"/>
        </a:xfrm>
        <a:prstGeom prst="roundRect">
          <a:avLst>
            <a:gd name="adj" fmla="val 10000"/>
          </a:avLst>
        </a:prstGeom>
        <a:solidFill>
          <a:srgbClr val="92D050">
            <a:alpha val="74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dirty="0">
              <a:solidFill>
                <a:schemeClr val="tx1"/>
              </a:solidFill>
            </a:rPr>
            <a:t>Neutralidade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 dirty="0">
              <a:solidFill>
                <a:schemeClr val="tx1"/>
              </a:solidFill>
            </a:rPr>
            <a:t>Proibida a venda de planos de acesso de acordo com conteúdo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 dirty="0">
              <a:solidFill>
                <a:schemeClr val="tx1"/>
              </a:solidFill>
            </a:rPr>
            <a:t>Garantia da qualidade do serviço que independe do tráfego de dados</a:t>
          </a:r>
        </a:p>
      </dsp:txBody>
      <dsp:txXfrm>
        <a:off x="1824307" y="1790646"/>
        <a:ext cx="6756489" cy="1081484"/>
      </dsp:txXfrm>
    </dsp:sp>
    <dsp:sp modelId="{C448D2C0-8365-4BE2-9409-04D92A3B9178}">
      <dsp:nvSpPr>
        <dsp:cNvPr id="0" name=""/>
        <dsp:cNvSpPr/>
      </dsp:nvSpPr>
      <dsp:spPr>
        <a:xfrm>
          <a:off x="572009" y="2092453"/>
          <a:ext cx="788437" cy="477869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8E694-C69A-44D4-B96C-A78975B56AF4}">
      <dsp:nvSpPr>
        <dsp:cNvPr id="0" name=""/>
        <dsp:cNvSpPr/>
      </dsp:nvSpPr>
      <dsp:spPr>
        <a:xfrm>
          <a:off x="0" y="2980278"/>
          <a:ext cx="8580797" cy="1081484"/>
        </a:xfrm>
        <a:prstGeom prst="roundRect">
          <a:avLst>
            <a:gd name="adj" fmla="val 10000"/>
          </a:avLst>
        </a:prstGeom>
        <a:solidFill>
          <a:schemeClr val="accent2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dirty="0">
              <a:solidFill>
                <a:schemeClr val="tx1"/>
              </a:solidFill>
            </a:rPr>
            <a:t>Armazenamento de Informações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 dirty="0">
              <a:solidFill>
                <a:schemeClr val="tx1"/>
              </a:solidFill>
            </a:rPr>
            <a:t>Provedores fornecem informações de usuários somente sobre ordem judicial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 dirty="0">
              <a:solidFill>
                <a:schemeClr val="tx1"/>
              </a:solidFill>
            </a:rPr>
            <a:t>Provedores estrangeiros devem se adequar à legislação nacional</a:t>
          </a:r>
        </a:p>
      </dsp:txBody>
      <dsp:txXfrm>
        <a:off x="1824307" y="2980278"/>
        <a:ext cx="6756489" cy="1081484"/>
      </dsp:txXfrm>
    </dsp:sp>
    <dsp:sp modelId="{8A94746D-103E-47AA-B535-590BA7A67015}">
      <dsp:nvSpPr>
        <dsp:cNvPr id="0" name=""/>
        <dsp:cNvSpPr/>
      </dsp:nvSpPr>
      <dsp:spPr>
        <a:xfrm>
          <a:off x="538518" y="3246337"/>
          <a:ext cx="855385" cy="54936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2DCBAF-FC10-4C5C-A916-93498CA81589}">
      <dsp:nvSpPr>
        <dsp:cNvPr id="0" name=""/>
        <dsp:cNvSpPr/>
      </dsp:nvSpPr>
      <dsp:spPr>
        <a:xfrm>
          <a:off x="0" y="0"/>
          <a:ext cx="8580797" cy="1934765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solidFill>
                <a:schemeClr val="tx1"/>
              </a:solidFill>
            </a:rPr>
            <a:t>Responsabilidade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 dirty="0">
              <a:solidFill>
                <a:schemeClr val="tx1"/>
              </a:solidFill>
            </a:rPr>
            <a:t>Provedores deixam de ser responsáveis pelo conteúdo gerados por terceiros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 dirty="0">
              <a:solidFill>
                <a:schemeClr val="tx1"/>
              </a:solidFill>
            </a:rPr>
            <a:t>Conteúdos não poderão ser retirados da Internet a não ser sob ordem judicial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600" kern="1200" dirty="0">
              <a:solidFill>
                <a:schemeClr val="tx1"/>
              </a:solidFill>
            </a:rPr>
            <a:t>Responsabilidade apenas em casos de nudez ou de humilhação de conotação sexual</a:t>
          </a:r>
        </a:p>
      </dsp:txBody>
      <dsp:txXfrm>
        <a:off x="1909635" y="0"/>
        <a:ext cx="6671161" cy="1934765"/>
      </dsp:txXfrm>
    </dsp:sp>
    <dsp:sp modelId="{C304AA73-05C1-4D25-8D7F-51BA93778ED1}">
      <dsp:nvSpPr>
        <dsp:cNvPr id="0" name=""/>
        <dsp:cNvSpPr/>
      </dsp:nvSpPr>
      <dsp:spPr>
        <a:xfrm>
          <a:off x="557559" y="603484"/>
          <a:ext cx="987992" cy="72779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D85A0F-8126-465C-AC32-83C587638C24}">
      <dsp:nvSpPr>
        <dsp:cNvPr id="0" name=""/>
        <dsp:cNvSpPr/>
      </dsp:nvSpPr>
      <dsp:spPr>
        <a:xfrm>
          <a:off x="0" y="2128242"/>
          <a:ext cx="8580797" cy="1934765"/>
        </a:xfrm>
        <a:prstGeom prst="roundRect">
          <a:avLst>
            <a:gd name="adj" fmla="val 10000"/>
          </a:avLst>
        </a:prstGeom>
        <a:solidFill>
          <a:schemeClr val="bg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>
              <a:solidFill>
                <a:schemeClr val="tx1"/>
              </a:solidFill>
            </a:rPr>
            <a:t>Obrigações do Poder Público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000" kern="1200" dirty="0">
              <a:solidFill>
                <a:schemeClr val="tx1"/>
              </a:solidFill>
            </a:rPr>
            <a:t>Criação de governança multiparticipativa e transparência de dados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000" kern="1200" dirty="0">
              <a:solidFill>
                <a:schemeClr val="tx1"/>
              </a:solidFill>
            </a:rPr>
            <a:t>Estímulo à expansão e uso da Rede para reduzir desigualdades e fomentar a produção de conteúdo nacional</a:t>
          </a:r>
        </a:p>
      </dsp:txBody>
      <dsp:txXfrm>
        <a:off x="1909635" y="2128242"/>
        <a:ext cx="6671161" cy="1934765"/>
      </dsp:txXfrm>
    </dsp:sp>
    <dsp:sp modelId="{C448D2C0-8365-4BE2-9409-04D92A3B9178}">
      <dsp:nvSpPr>
        <dsp:cNvPr id="0" name=""/>
        <dsp:cNvSpPr/>
      </dsp:nvSpPr>
      <dsp:spPr>
        <a:xfrm>
          <a:off x="597700" y="2785838"/>
          <a:ext cx="907711" cy="619573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3A3B6B-DA47-6145-A916-4C71632D9FE2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CAFCE-C102-6747-9B79-E03F9BCB8C7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28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>
                <a:effectLst/>
                <a:latin typeface="Arial" panose="020B0604020202020204" pitchFamily="34" charset="0"/>
              </a:rPr>
              <a:t>O Regulamento Geral sobre a Proteção de Dados 2016/679 é um regulamento do direito europeu sobre privacidade e proteção de dados pessoais, aplicável a todos os indivíduos na União Europeia e Espaço Económico Europeu que foi criado em 2018.</a:t>
            </a: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057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6CD5E-26BD-9B45-BB2F-78648736C277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727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9299"/>
            <a:ext cx="7772400" cy="1103540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7349"/>
            <a:ext cx="6400800" cy="13156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E395E-34A2-AA4D-9868-153B79C4F40E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88C7-909F-294F-8D58-CCD5DCAC4E9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858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E395E-34A2-AA4D-9868-153B79C4F40E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88C7-909F-294F-8D58-CCD5DCAC4E9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23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169"/>
            <a:ext cx="2057400" cy="4392708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169"/>
            <a:ext cx="6019800" cy="4392708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E395E-34A2-AA4D-9868-153B79C4F40E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88C7-909F-294F-8D58-CCD5DCAC4E9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93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E395E-34A2-AA4D-9868-153B79C4F40E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88C7-909F-294F-8D58-CCD5DCAC4E9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439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8236"/>
            <a:ext cx="7772400" cy="102250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2055"/>
            <a:ext cx="7772400" cy="112618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E395E-34A2-AA4D-9868-153B79C4F40E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88C7-909F-294F-8D58-CCD5DCAC4E9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711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1262"/>
            <a:ext cx="4038600" cy="33976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1262"/>
            <a:ext cx="4038600" cy="33976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E395E-34A2-AA4D-9868-153B79C4F40E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88C7-909F-294F-8D58-CCD5DCAC4E9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93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2401"/>
            <a:ext cx="4040188" cy="48026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2667"/>
            <a:ext cx="4040188" cy="29662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2401"/>
            <a:ext cx="4041775" cy="48026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2667"/>
            <a:ext cx="4041775" cy="29662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E395E-34A2-AA4D-9868-153B79C4F40E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88C7-909F-294F-8D58-CCD5DCAC4E9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215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E395E-34A2-AA4D-9868-153B79C4F40E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88C7-909F-294F-8D58-CCD5DCAC4E9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0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E395E-34A2-AA4D-9868-153B79C4F40E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88C7-909F-294F-8D58-CCD5DCAC4E9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940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9" y="204981"/>
            <a:ext cx="3008313" cy="87234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977"/>
            <a:ext cx="5111750" cy="43939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9" y="1077326"/>
            <a:ext cx="3008313" cy="35215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E395E-34A2-AA4D-9868-153B79C4F40E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88C7-909F-294F-8D58-CCD5DCAC4E9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36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3784"/>
            <a:ext cx="5486400" cy="42544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007"/>
            <a:ext cx="5486400" cy="308895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9235"/>
            <a:ext cx="5486400" cy="60420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E395E-34A2-AA4D-9868-153B79C4F40E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88C7-909F-294F-8D58-CCD5DCAC4E9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083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169"/>
            <a:ext cx="8229600" cy="858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1262"/>
            <a:ext cx="8229600" cy="3397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E9205-9656-6046-8C3D-28FDB8803E63}" type="datetimeFigureOut">
              <a:rPr lang="en-US" smtClean="0"/>
              <a:pPr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49B36-4058-3742-A64C-523393E04A2E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"/>
            <a:ext cx="9144000" cy="5148263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176723" y="4816811"/>
            <a:ext cx="7869438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dirty="0">
                <a:solidFill>
                  <a:srgbClr val="646D7A"/>
                </a:solidFill>
                <a:latin typeface="Gotham HTF Medium"/>
                <a:cs typeface="Gotham HTF Medium"/>
              </a:rPr>
              <a:t>TÍTULO DA APRESENTAÇÃO OU TÍTULO PRINCIPAL DO DOCUMENTO</a:t>
            </a:r>
          </a:p>
        </p:txBody>
      </p:sp>
    </p:spTree>
    <p:extLst>
      <p:ext uri="{BB962C8B-B14F-4D97-AF65-F5344CB8AC3E}">
        <p14:creationId xmlns:p14="http://schemas.microsoft.com/office/powerpoint/2010/main" val="837619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hyperlink" Target="https://www.diariodaregiao.com.br/economia/rede-completa-20-anos-no-brasil-1.328386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fuuudzh1qEo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ariodaregiao.com.br/economia/rede-completa-20-anos-no-brasil-1.328386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74040" y="2313291"/>
            <a:ext cx="5783223" cy="512148"/>
          </a:xfrm>
          <a:prstGeom prst="rect">
            <a:avLst/>
          </a:prstGeom>
        </p:spPr>
      </p:pic>
      <p:pic>
        <p:nvPicPr>
          <p:cNvPr id="4" name="Picture 1" descr="fiap_elemento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19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96187" y="2497875"/>
            <a:ext cx="8812606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6059607" y="821511"/>
            <a:ext cx="2934269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8" y="821511"/>
            <a:ext cx="4789282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4876170" y="1906855"/>
            <a:ext cx="1401890" cy="769436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96187" y="2497875"/>
            <a:ext cx="8812606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6980663" y="821511"/>
            <a:ext cx="2013213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7" y="821511"/>
            <a:ext cx="5784067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5812854" y="2074120"/>
            <a:ext cx="1401890" cy="769436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96187" y="2497875"/>
            <a:ext cx="8812606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7974281" y="821511"/>
            <a:ext cx="1019595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7" y="821511"/>
            <a:ext cx="6742928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6760689" y="1784194"/>
            <a:ext cx="1401890" cy="769436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96187" y="2497875"/>
            <a:ext cx="8812606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7" y="821511"/>
            <a:ext cx="7725540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7597014" y="2062969"/>
            <a:ext cx="1401890" cy="769436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221475" y="2497875"/>
            <a:ext cx="7787317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04137" y="821511"/>
            <a:ext cx="8804656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2197100" y="2497875"/>
            <a:ext cx="6811692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04137" y="821511"/>
            <a:ext cx="8804656" cy="1782700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9" y="2494161"/>
            <a:ext cx="956752" cy="2030638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3148013" y="2497875"/>
            <a:ext cx="5860779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04137" y="821511"/>
            <a:ext cx="8804656" cy="1672650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8" y="2494161"/>
            <a:ext cx="1936895" cy="2030638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4128448" y="2497875"/>
            <a:ext cx="4880344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04137" y="821511"/>
            <a:ext cx="8804656" cy="1782700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8" y="2494161"/>
            <a:ext cx="2907552" cy="2030638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5101590" y="2497875"/>
            <a:ext cx="3907202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04137" y="821511"/>
            <a:ext cx="8804656" cy="1672650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8" y="2494161"/>
            <a:ext cx="3839012" cy="2030638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6054108" y="2497875"/>
            <a:ext cx="2954684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04137" y="821511"/>
            <a:ext cx="8804656" cy="1782700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8" y="2494161"/>
            <a:ext cx="4831562" cy="2030638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/>
          <a:srcRect l="21776" r="21705"/>
          <a:stretch/>
        </p:blipFill>
        <p:spPr>
          <a:xfrm>
            <a:off x="0" y="1954083"/>
            <a:ext cx="9155651" cy="209432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32919" y="4726070"/>
            <a:ext cx="3617077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 err="1">
                <a:solidFill>
                  <a:srgbClr val="303030"/>
                </a:solidFill>
                <a:latin typeface="Gotham-Bold"/>
                <a:cs typeface="Gotham-Bold"/>
              </a:rPr>
              <a:t>Outubro</a:t>
            </a:r>
            <a:r>
              <a:rPr lang="en-US" sz="1400" dirty="0">
                <a:solidFill>
                  <a:srgbClr val="303030"/>
                </a:solidFill>
                <a:latin typeface="Gotham-Bold"/>
                <a:cs typeface="Gotham-Bold"/>
              </a:rPr>
              <a:t>/2022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29018" y="247226"/>
            <a:ext cx="997107" cy="20485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1"/>
            <a:ext cx="9144000" cy="5912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011882" y="2472624"/>
            <a:ext cx="716691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rgbClr val="FFFFFF"/>
                </a:solidFill>
                <a:latin typeface="Gotham-Bold"/>
                <a:cs typeface="Gotham-Bold"/>
              </a:rPr>
              <a:t>SISTEMAS DE INFORMAÇÃO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11882" y="3536823"/>
            <a:ext cx="361707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  <a:latin typeface="Gotham-Bold"/>
                <a:cs typeface="Gotham-Bold"/>
              </a:rPr>
              <a:t>PROF. JUNIOR FREITAS DE AMARAL</a:t>
            </a:r>
          </a:p>
        </p:txBody>
      </p:sp>
      <p:sp>
        <p:nvSpPr>
          <p:cNvPr id="23" name="Rectangle 22"/>
          <p:cNvSpPr/>
          <p:nvPr/>
        </p:nvSpPr>
        <p:spPr>
          <a:xfrm flipH="1">
            <a:off x="759005" y="2570318"/>
            <a:ext cx="45719" cy="96863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20"/>
          <p:cNvSpPr txBox="1"/>
          <p:nvPr/>
        </p:nvSpPr>
        <p:spPr>
          <a:xfrm>
            <a:off x="1011882" y="2896059"/>
            <a:ext cx="5984663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200" dirty="0">
                <a:solidFill>
                  <a:srgbClr val="FFFFFF"/>
                </a:solidFill>
                <a:latin typeface="Gotham-Book"/>
                <a:cs typeface="Gotham-Book"/>
              </a:rPr>
              <a:t>GESTÃO CORPORATIVA COM TI</a:t>
            </a:r>
          </a:p>
        </p:txBody>
      </p:sp>
      <p:sp>
        <p:nvSpPr>
          <p:cNvPr id="13" name="TextBox 20"/>
          <p:cNvSpPr txBox="1"/>
          <p:nvPr/>
        </p:nvSpPr>
        <p:spPr>
          <a:xfrm>
            <a:off x="1014382" y="3190512"/>
            <a:ext cx="5984663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200" dirty="0">
                <a:solidFill>
                  <a:srgbClr val="FFFFFF"/>
                </a:solidFill>
                <a:latin typeface="Gotham-Book"/>
                <a:cs typeface="Gotham-Book"/>
              </a:rPr>
              <a:t>LGPD Parte I</a:t>
            </a:r>
          </a:p>
        </p:txBody>
      </p:sp>
    </p:spTree>
    <p:extLst>
      <p:ext uri="{BB962C8B-B14F-4D97-AF65-F5344CB8AC3E}">
        <p14:creationId xmlns:p14="http://schemas.microsoft.com/office/powerpoint/2010/main" val="166844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7025488" y="2497875"/>
            <a:ext cx="1983303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04137" y="821511"/>
            <a:ext cx="8804656" cy="167636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7" y="2494161"/>
            <a:ext cx="5784729" cy="2030638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7965247" y="2497875"/>
            <a:ext cx="1043544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04137" y="821511"/>
            <a:ext cx="8804656" cy="1782700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7" y="2494161"/>
            <a:ext cx="6742703" cy="2030638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4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204137" y="821511"/>
            <a:ext cx="8804656" cy="1672650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7" y="2494161"/>
            <a:ext cx="7701613" cy="2030638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9294"/>
            <a:ext cx="9143999" cy="4968969"/>
          </a:xfrm>
          <a:prstGeom prst="rect">
            <a:avLst/>
          </a:prstGeom>
        </p:spPr>
      </p:pic>
      <p:pic>
        <p:nvPicPr>
          <p:cNvPr id="5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6" name="Retângulo de cantos arredondados 5"/>
          <p:cNvSpPr/>
          <p:nvPr/>
        </p:nvSpPr>
        <p:spPr>
          <a:xfrm>
            <a:off x="2274849" y="602222"/>
            <a:ext cx="2341756" cy="85858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375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294"/>
            <a:ext cx="9143999" cy="4968969"/>
          </a:xfrm>
          <a:prstGeom prst="rect">
            <a:avLst/>
          </a:prstGeom>
        </p:spPr>
      </p:pic>
      <p:pic>
        <p:nvPicPr>
          <p:cNvPr id="5" name="Picture 1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6" name="Retângulo de cantos arredondados 5"/>
          <p:cNvSpPr/>
          <p:nvPr/>
        </p:nvSpPr>
        <p:spPr>
          <a:xfrm>
            <a:off x="1962615" y="1728473"/>
            <a:ext cx="2653990" cy="85858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3753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294"/>
            <a:ext cx="9143999" cy="4968969"/>
          </a:xfrm>
          <a:prstGeom prst="rect">
            <a:avLst/>
          </a:prstGeom>
        </p:spPr>
      </p:pic>
      <p:pic>
        <p:nvPicPr>
          <p:cNvPr id="5" name="Picture 1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6" name="Retângulo de cantos arredondados 5"/>
          <p:cNvSpPr/>
          <p:nvPr/>
        </p:nvSpPr>
        <p:spPr>
          <a:xfrm>
            <a:off x="4543288" y="2263753"/>
            <a:ext cx="2571190" cy="85858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3753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294"/>
            <a:ext cx="9143999" cy="4968969"/>
          </a:xfrm>
          <a:prstGeom prst="rect">
            <a:avLst/>
          </a:prstGeom>
        </p:spPr>
      </p:pic>
      <p:pic>
        <p:nvPicPr>
          <p:cNvPr id="5" name="Picture 1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6" name="Retângulo de cantos arredondados 5"/>
          <p:cNvSpPr/>
          <p:nvPr/>
        </p:nvSpPr>
        <p:spPr>
          <a:xfrm>
            <a:off x="2230244" y="2771104"/>
            <a:ext cx="2408664" cy="85858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3753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294"/>
            <a:ext cx="9143999" cy="4968969"/>
          </a:xfrm>
          <a:prstGeom prst="rect">
            <a:avLst/>
          </a:prstGeom>
        </p:spPr>
      </p:pic>
      <p:pic>
        <p:nvPicPr>
          <p:cNvPr id="5" name="Picture 1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de cantos arredondados 6"/>
          <p:cNvSpPr/>
          <p:nvPr/>
        </p:nvSpPr>
        <p:spPr>
          <a:xfrm>
            <a:off x="4543288" y="4170574"/>
            <a:ext cx="1846361" cy="85858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375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b="7933"/>
          <a:stretch/>
        </p:blipFill>
        <p:spPr>
          <a:xfrm>
            <a:off x="101150" y="0"/>
            <a:ext cx="3942000" cy="513843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150" y="653778"/>
            <a:ext cx="4809888" cy="3249681"/>
          </a:xfrm>
          <a:prstGeom prst="rect">
            <a:avLst/>
          </a:prstGeom>
        </p:spPr>
      </p:pic>
      <p:pic>
        <p:nvPicPr>
          <p:cNvPr id="5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6" name="Retângulo de cantos arredondados 5"/>
          <p:cNvSpPr/>
          <p:nvPr/>
        </p:nvSpPr>
        <p:spPr>
          <a:xfrm>
            <a:off x="312234" y="1293542"/>
            <a:ext cx="1657579" cy="85858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50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b="7933"/>
          <a:stretch/>
        </p:blipFill>
        <p:spPr>
          <a:xfrm>
            <a:off x="101150" y="0"/>
            <a:ext cx="3942000" cy="513843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150" y="653778"/>
            <a:ext cx="4809888" cy="3249681"/>
          </a:xfrm>
          <a:prstGeom prst="rect">
            <a:avLst/>
          </a:prstGeom>
        </p:spPr>
      </p:pic>
      <p:pic>
        <p:nvPicPr>
          <p:cNvPr id="5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6" name="Retângulo de cantos arredondados 5"/>
          <p:cNvSpPr/>
          <p:nvPr/>
        </p:nvSpPr>
        <p:spPr>
          <a:xfrm>
            <a:off x="2178441" y="1711685"/>
            <a:ext cx="1657579" cy="85858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507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b="7933"/>
          <a:stretch/>
        </p:blipFill>
        <p:spPr>
          <a:xfrm>
            <a:off x="101150" y="0"/>
            <a:ext cx="3942000" cy="513843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150" y="653778"/>
            <a:ext cx="4809888" cy="3249681"/>
          </a:xfrm>
          <a:prstGeom prst="rect">
            <a:avLst/>
          </a:prstGeom>
        </p:spPr>
      </p:pic>
      <p:pic>
        <p:nvPicPr>
          <p:cNvPr id="5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6" name="Retângulo de cantos arredondados 5"/>
          <p:cNvSpPr/>
          <p:nvPr/>
        </p:nvSpPr>
        <p:spPr>
          <a:xfrm>
            <a:off x="305073" y="2124272"/>
            <a:ext cx="1657579" cy="85858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5079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b="7933"/>
          <a:stretch/>
        </p:blipFill>
        <p:spPr>
          <a:xfrm>
            <a:off x="101150" y="0"/>
            <a:ext cx="3942000" cy="513843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150" y="653778"/>
            <a:ext cx="4809888" cy="3249681"/>
          </a:xfrm>
          <a:prstGeom prst="rect">
            <a:avLst/>
          </a:prstGeom>
        </p:spPr>
      </p:pic>
      <p:pic>
        <p:nvPicPr>
          <p:cNvPr id="5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6" name="Retângulo de cantos arredondados 5"/>
          <p:cNvSpPr/>
          <p:nvPr/>
        </p:nvSpPr>
        <p:spPr>
          <a:xfrm>
            <a:off x="305073" y="3016352"/>
            <a:ext cx="1657579" cy="85858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5079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b="7933"/>
          <a:stretch/>
        </p:blipFill>
        <p:spPr>
          <a:xfrm>
            <a:off x="101150" y="0"/>
            <a:ext cx="3942000" cy="513843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150" y="653778"/>
            <a:ext cx="4809888" cy="3249681"/>
          </a:xfrm>
          <a:prstGeom prst="rect">
            <a:avLst/>
          </a:prstGeom>
        </p:spPr>
      </p:pic>
      <p:pic>
        <p:nvPicPr>
          <p:cNvPr id="5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6" name="Retângulo de cantos arredondados 5"/>
          <p:cNvSpPr/>
          <p:nvPr/>
        </p:nvSpPr>
        <p:spPr>
          <a:xfrm>
            <a:off x="2133837" y="3440090"/>
            <a:ext cx="1657579" cy="85858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/>
          <p:cNvSpPr/>
          <p:nvPr/>
        </p:nvSpPr>
        <p:spPr>
          <a:xfrm>
            <a:off x="6556917" y="880946"/>
            <a:ext cx="981307" cy="22860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5079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b="7933"/>
          <a:stretch/>
        </p:blipFill>
        <p:spPr>
          <a:xfrm>
            <a:off x="101150" y="0"/>
            <a:ext cx="3942000" cy="513843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150" y="653778"/>
            <a:ext cx="4809888" cy="3249681"/>
          </a:xfrm>
          <a:prstGeom prst="rect">
            <a:avLst/>
          </a:prstGeom>
        </p:spPr>
      </p:pic>
      <p:pic>
        <p:nvPicPr>
          <p:cNvPr id="5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6" name="Retângulo de cantos arredondados 5"/>
          <p:cNvSpPr/>
          <p:nvPr/>
        </p:nvSpPr>
        <p:spPr>
          <a:xfrm>
            <a:off x="2178441" y="4298717"/>
            <a:ext cx="1657579" cy="85858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5079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5" name="Picture 1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412597" y="295876"/>
            <a:ext cx="75716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/>
              <a:t>Marco Civil da Internet no Brasil </a:t>
            </a:r>
          </a:p>
          <a:p>
            <a:pPr algn="ctr"/>
            <a:endParaRPr lang="pt-BR" sz="4000" b="1" dirty="0"/>
          </a:p>
        </p:txBody>
      </p:sp>
      <p:sp>
        <p:nvSpPr>
          <p:cNvPr id="6" name="CaixaDeTexto 5"/>
          <p:cNvSpPr txBox="1"/>
          <p:nvPr/>
        </p:nvSpPr>
        <p:spPr>
          <a:xfrm>
            <a:off x="1304693" y="1973766"/>
            <a:ext cx="6289287" cy="18158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rgbClr val="0000FF"/>
                </a:solidFill>
              </a:rPr>
              <a:t>Lei  aprovada pelo Congresso Nacional em Junho de 2014 </a:t>
            </a:r>
          </a:p>
          <a:p>
            <a:pPr algn="ctr"/>
            <a:r>
              <a:rPr lang="pt-BR" sz="2800" dirty="0">
                <a:solidFill>
                  <a:srgbClr val="0000FF"/>
                </a:solidFill>
              </a:rPr>
              <a:t>Assinada como Decreto em Maio de 2016 pela então presidente Dilma </a:t>
            </a:r>
            <a:r>
              <a:rPr lang="pt-BR" sz="2800" dirty="0" err="1">
                <a:solidFill>
                  <a:srgbClr val="0000FF"/>
                </a:solidFill>
              </a:rPr>
              <a:t>Roussef</a:t>
            </a:r>
            <a:r>
              <a:rPr lang="pt-BR" sz="2800" dirty="0">
                <a:solidFill>
                  <a:srgbClr val="0000FF"/>
                </a:solidFill>
              </a:rPr>
              <a:t> 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135079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5" name="Picture 1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501805" y="72856"/>
            <a:ext cx="7571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/>
              <a:t>Marco Civil da Internet </a:t>
            </a:r>
            <a:r>
              <a:rPr lang="pt-BR" dirty="0">
                <a:solidFill>
                  <a:srgbClr val="0000FF"/>
                </a:solidFill>
              </a:rPr>
              <a:t> - Principais pontos</a:t>
            </a:r>
            <a:endParaRPr lang="pt-BR" sz="2800" b="1" dirty="0"/>
          </a:p>
        </p:txBody>
      </p:sp>
      <p:graphicFrame>
        <p:nvGraphicFramePr>
          <p:cNvPr id="9" name="Diagrama 8"/>
          <p:cNvGraphicFramePr/>
          <p:nvPr/>
        </p:nvGraphicFramePr>
        <p:xfrm>
          <a:off x="245327" y="954718"/>
          <a:ext cx="8580797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35079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5" name="Picture 1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501805" y="72856"/>
            <a:ext cx="7571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/>
              <a:t>Marco Civil da Internet </a:t>
            </a:r>
            <a:r>
              <a:rPr lang="pt-BR" dirty="0">
                <a:solidFill>
                  <a:srgbClr val="0000FF"/>
                </a:solidFill>
              </a:rPr>
              <a:t> - Principais pontos</a:t>
            </a:r>
            <a:endParaRPr lang="pt-BR" sz="2800" b="1" dirty="0"/>
          </a:p>
        </p:txBody>
      </p:sp>
      <p:graphicFrame>
        <p:nvGraphicFramePr>
          <p:cNvPr id="9" name="Diagrama 8"/>
          <p:cNvGraphicFramePr/>
          <p:nvPr/>
        </p:nvGraphicFramePr>
        <p:xfrm>
          <a:off x="245327" y="954718"/>
          <a:ext cx="8580797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35079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5" name="Picture 1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68364" y="749878"/>
            <a:ext cx="8029575" cy="3981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CaixaDeTexto 7"/>
          <p:cNvSpPr txBox="1"/>
          <p:nvPr/>
        </p:nvSpPr>
        <p:spPr>
          <a:xfrm>
            <a:off x="1237795" y="4750423"/>
            <a:ext cx="6847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hlinkClick r:id="rId4"/>
              </a:rPr>
              <a:t>https://www.youtube.com/watch?v=fuuudzh1qEo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691396" y="167268"/>
            <a:ext cx="6591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0000FF"/>
                </a:solidFill>
              </a:rPr>
              <a:t>Lei Geral de Proteção de Dados - LGPD</a:t>
            </a:r>
          </a:p>
        </p:txBody>
      </p:sp>
    </p:spTree>
    <p:extLst>
      <p:ext uri="{BB962C8B-B14F-4D97-AF65-F5344CB8AC3E}">
        <p14:creationId xmlns:p14="http://schemas.microsoft.com/office/powerpoint/2010/main" val="22988015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937272"/>
            <a:ext cx="9144000" cy="212032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026"/>
          <p:cNvSpPr>
            <a:spLocks noChangeArrowheads="1"/>
          </p:cNvSpPr>
          <p:nvPr/>
        </p:nvSpPr>
        <p:spPr bwMode="auto">
          <a:xfrm>
            <a:off x="1053372" y="2419400"/>
            <a:ext cx="6694934" cy="176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2075" tIns="46038" rIns="92075" bIns="46038">
            <a:spAutoFit/>
          </a:bodyPr>
          <a:lstStyle/>
          <a:p>
            <a:pPr>
              <a:defRPr/>
            </a:pPr>
            <a:r>
              <a:rPr kumimoji="1" lang="en-US" sz="2000" dirty="0">
                <a:solidFill>
                  <a:schemeClr val="bg1"/>
                </a:solidFill>
                <a:latin typeface="Gotham-Bold"/>
                <a:cs typeface="Gotham-Bold"/>
              </a:rPr>
              <a:t>Copyright © 2022  Prof. Junior Freitas de Amaral</a:t>
            </a:r>
          </a:p>
          <a:p>
            <a:pPr>
              <a:defRPr/>
            </a:pPr>
            <a:r>
              <a:rPr kumimoji="1" lang="en-US" sz="2000" dirty="0">
                <a:solidFill>
                  <a:schemeClr val="bg1"/>
                </a:solidFill>
                <a:latin typeface="Gotham-Bold"/>
                <a:cs typeface="Gotham-Bold"/>
              </a:rPr>
              <a:t>profjunior.amaral@fiap.com.br</a:t>
            </a:r>
          </a:p>
          <a:p>
            <a:pPr>
              <a:defRPr/>
            </a:pPr>
            <a:endParaRPr kumimoji="1" lang="en-US" sz="1600" dirty="0">
              <a:solidFill>
                <a:schemeClr val="bg1"/>
              </a:solidFill>
              <a:latin typeface="Gotham-Book"/>
              <a:cs typeface="Gotham-Book"/>
            </a:endParaRPr>
          </a:p>
          <a:p>
            <a:pPr>
              <a:lnSpc>
                <a:spcPct val="110000"/>
              </a:lnSpc>
              <a:defRPr/>
            </a:pP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Todos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direitos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reservados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.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Reprodução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ou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divulgação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total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ou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parcial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deste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documento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é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expressamente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proíbido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sem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o </a:t>
            </a:r>
            <a:r>
              <a:rPr kumimoji="1" lang="pt-BR" sz="1600" dirty="0">
                <a:solidFill>
                  <a:schemeClr val="bg1"/>
                </a:solidFill>
                <a:latin typeface="Gotham-Book"/>
                <a:cs typeface="Gotham-Book"/>
              </a:rPr>
              <a:t>consentimento formal, por escrito,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do Professor (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autor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).</a:t>
            </a:r>
          </a:p>
        </p:txBody>
      </p:sp>
      <p:sp>
        <p:nvSpPr>
          <p:cNvPr id="5" name="Rectangle 4"/>
          <p:cNvSpPr/>
          <p:nvPr/>
        </p:nvSpPr>
        <p:spPr>
          <a:xfrm>
            <a:off x="747966" y="2509302"/>
            <a:ext cx="72000" cy="930501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37508" y="250519"/>
            <a:ext cx="975616" cy="20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59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96187" y="2497875"/>
            <a:ext cx="8812606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1237784" y="821511"/>
            <a:ext cx="7778445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96187" y="2497875"/>
            <a:ext cx="8812606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207941" y="821511"/>
            <a:ext cx="6808288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9" y="821511"/>
            <a:ext cx="956752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962169" y="1728439"/>
            <a:ext cx="1401890" cy="769436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96187" y="2497875"/>
            <a:ext cx="8812606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3178097" y="821511"/>
            <a:ext cx="5838131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8" y="821511"/>
            <a:ext cx="1914593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1887702" y="1728439"/>
            <a:ext cx="1401890" cy="769436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96187" y="2497875"/>
            <a:ext cx="8812606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4140403" y="821511"/>
            <a:ext cx="4875826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8" y="821511"/>
            <a:ext cx="2897507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96187" y="2497875"/>
            <a:ext cx="8812606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4140403" y="821511"/>
            <a:ext cx="4875826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8" y="821511"/>
            <a:ext cx="2897507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62168" y="389321"/>
            <a:ext cx="3080982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endParaRPr lang="pt-BR" sz="6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7" y="551054"/>
            <a:ext cx="8812606" cy="401834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58" y="4887008"/>
            <a:ext cx="3777018" cy="161733"/>
          </a:xfrm>
          <a:prstGeom prst="rect">
            <a:avLst/>
          </a:prstGeom>
          <a:noFill/>
        </p:spPr>
        <p:txBody>
          <a:bodyPr wrap="square" lIns="68598" tIns="34299" rIns="68598" bIns="34299" rtlCol="0">
            <a:spAutoFit/>
          </a:bodyPr>
          <a:lstStyle/>
          <a:p>
            <a:r>
              <a:rPr lang="pt-BR" sz="600" dirty="0">
                <a:hlinkClick r:id="rId3"/>
              </a:rPr>
              <a:t>https://www.diariodaregiao.com.br/economia/rede-completa-20-anos-no-brasil-1.328386</a:t>
            </a:r>
            <a:endParaRPr lang="pt-BR" sz="600" dirty="0"/>
          </a:p>
        </p:txBody>
      </p:sp>
      <p:pic>
        <p:nvPicPr>
          <p:cNvPr id="6" name="Picture 1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96187" y="2497875"/>
            <a:ext cx="8812606" cy="2026924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5096107" y="821511"/>
            <a:ext cx="3920122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04138" y="821511"/>
            <a:ext cx="3839012" cy="1676363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3839127" y="1906855"/>
            <a:ext cx="1401890" cy="769436"/>
          </a:xfrm>
          <a:prstGeom prst="rect">
            <a:avLst/>
          </a:prstGeom>
          <a:solidFill>
            <a:schemeClr val="bg1">
              <a:lumMod val="85000"/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647E37EC11C8246B76D75C67DE7970E" ma:contentTypeVersion="13" ma:contentTypeDescription="Crie um novo documento." ma:contentTypeScope="" ma:versionID="b3352f6cf36f50cf0fbabdd7993fe169">
  <xsd:schema xmlns:xsd="http://www.w3.org/2001/XMLSchema" xmlns:xs="http://www.w3.org/2001/XMLSchema" xmlns:p="http://schemas.microsoft.com/office/2006/metadata/properties" xmlns:ns2="a6194295-1792-4b63-878c-b29c2ff82726" xmlns:ns3="49c50ba2-eaf4-4058-b769-73a32109933c" targetNamespace="http://schemas.microsoft.com/office/2006/metadata/properties" ma:root="true" ma:fieldsID="1d4f56797c83b7dc38274d5867a7ca22" ns2:_="" ns3:_="">
    <xsd:import namespace="a6194295-1792-4b63-878c-b29c2ff82726"/>
    <xsd:import namespace="49c50ba2-eaf4-4058-b769-73a3210993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194295-1792-4b63-878c-b29c2ff827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9" nillable="true" ma:taxonomy="true" ma:internalName="lcf76f155ced4ddcb4097134ff3c332f" ma:taxonomyFieldName="MediaServiceImageTags" ma:displayName="Marcações de imagem" ma:readOnly="false" ma:fieldId="{5cf76f15-5ced-4ddc-b409-7134ff3c332f}" ma:taxonomyMulti="true" ma:sspId="e2398b20-2c76-408b-9565-673d41e5947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c50ba2-eaf4-4058-b769-73a32109933c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f884a67c-109f-47a2-8731-b697e3992bd9}" ma:internalName="TaxCatchAll" ma:showField="CatchAllData" ma:web="49c50ba2-eaf4-4058-b769-73a3210993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6194295-1792-4b63-878c-b29c2ff82726">
      <Terms xmlns="http://schemas.microsoft.com/office/infopath/2007/PartnerControls"/>
    </lcf76f155ced4ddcb4097134ff3c332f>
    <TaxCatchAll xmlns="49c50ba2-eaf4-4058-b769-73a32109933c" xsi:nil="true"/>
  </documentManagement>
</p:properties>
</file>

<file path=customXml/itemProps1.xml><?xml version="1.0" encoding="utf-8"?>
<ds:datastoreItem xmlns:ds="http://schemas.openxmlformats.org/officeDocument/2006/customXml" ds:itemID="{A1CC2477-59CF-46DE-A259-726D436D7CB0}"/>
</file>

<file path=customXml/itemProps2.xml><?xml version="1.0" encoding="utf-8"?>
<ds:datastoreItem xmlns:ds="http://schemas.openxmlformats.org/officeDocument/2006/customXml" ds:itemID="{0AFA7637-08FF-4B03-B00D-F276FFB3CCBB}"/>
</file>

<file path=customXml/itemProps3.xml><?xml version="1.0" encoding="utf-8"?>
<ds:datastoreItem xmlns:ds="http://schemas.openxmlformats.org/officeDocument/2006/customXml" ds:itemID="{05C9257B-9880-4B3F-ADE1-AAC44F1DD630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1823</TotalTime>
  <Words>575</Words>
  <Application>Microsoft Office PowerPoint</Application>
  <PresentationFormat>Personalizar</PresentationFormat>
  <Paragraphs>58</Paragraphs>
  <Slides>38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38</vt:i4>
      </vt:variant>
    </vt:vector>
  </HeadingPairs>
  <TitlesOfParts>
    <vt:vector size="44" baseType="lpstr">
      <vt:lpstr>Arial</vt:lpstr>
      <vt:lpstr>Calibri</vt:lpstr>
      <vt:lpstr>Gotham HTF Medium</vt:lpstr>
      <vt:lpstr>Gotham-Bold</vt:lpstr>
      <vt:lpstr>Gotham-Book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Adriano</dc:creator>
  <cp:lastModifiedBy>Junior Freitas de Amaral</cp:lastModifiedBy>
  <cp:revision>86</cp:revision>
  <dcterms:created xsi:type="dcterms:W3CDTF">2019-02-15T12:16:11Z</dcterms:created>
  <dcterms:modified xsi:type="dcterms:W3CDTF">2022-10-15T00:38:19Z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0x010100A647E37EC11C8246B76D75C67DE7970E</vt:lpwstr>
  </property>
</Properties>
</file>

<file path=docProps/thumbnail.jpeg>
</file>